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6" r:id="rId8"/>
    <p:sldId id="261" r:id="rId9"/>
    <p:sldId id="272" r:id="rId10"/>
    <p:sldId id="262" r:id="rId11"/>
    <p:sldId id="263" r:id="rId12"/>
    <p:sldId id="264" r:id="rId13"/>
    <p:sldId id="273" r:id="rId14"/>
    <p:sldId id="274" r:id="rId15"/>
    <p:sldId id="265" r:id="rId16"/>
    <p:sldId id="267" r:id="rId17"/>
    <p:sldId id="268" r:id="rId18"/>
    <p:sldId id="269" r:id="rId19"/>
    <p:sldId id="270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5125" y="2290440"/>
            <a:ext cx="10386016" cy="236265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Опыт проектирования и реализации основных образовательных программ по специальности ТОП-50  09.02.07 Информационные системы и программирование, квалификация </a:t>
            </a:r>
            <a:r>
              <a:rPr lang="ru-RU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«Программист»</a:t>
            </a:r>
            <a:r>
              <a:rPr lang="ru-RU" sz="2800" b="1" dirty="0"/>
              <a:t>: подходы, проблемы и пути решения 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43674" y="5221263"/>
            <a:ext cx="3677467" cy="86142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Лапухина М.В., </a:t>
            </a:r>
            <a:endParaRPr lang="ru-RU" b="1" dirty="0" smtClean="0"/>
          </a:p>
          <a:p>
            <a:r>
              <a:rPr lang="ru-RU" b="1" dirty="0" smtClean="0"/>
              <a:t>руководитель специальности, </a:t>
            </a:r>
            <a:r>
              <a:rPr lang="ru-RU" b="1" dirty="0" smtClean="0"/>
              <a:t>преподаватель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59" y="653141"/>
            <a:ext cx="1625480" cy="11703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2683" y="963860"/>
            <a:ext cx="8194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ГБПОУ «Южно-Уральский государственный технический колледж»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6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250" y="3576498"/>
            <a:ext cx="12096750" cy="24603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8184" y="278907"/>
            <a:ext cx="9299914" cy="28516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Стрелка вниз 5"/>
          <p:cNvSpPr/>
          <p:nvPr/>
        </p:nvSpPr>
        <p:spPr>
          <a:xfrm>
            <a:off x="2352583" y="3130553"/>
            <a:ext cx="355106" cy="5092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68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760497"/>
            <a:ext cx="12192000" cy="37586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0" y="302996"/>
            <a:ext cx="11201400" cy="1990725"/>
          </a:xfrm>
          <a:prstGeom prst="rect">
            <a:avLst/>
          </a:prstGeom>
        </p:spPr>
      </p:pic>
      <p:sp>
        <p:nvSpPr>
          <p:cNvPr id="4" name="Стрелка вниз 3"/>
          <p:cNvSpPr/>
          <p:nvPr/>
        </p:nvSpPr>
        <p:spPr>
          <a:xfrm>
            <a:off x="2201662" y="2293721"/>
            <a:ext cx="497150" cy="5560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79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383" y="2982250"/>
            <a:ext cx="11989617" cy="14383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2835" y="594434"/>
            <a:ext cx="10286308" cy="1750861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>
            <a:off x="2965142" y="2345295"/>
            <a:ext cx="452761" cy="6369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41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2897126"/>
            <a:ext cx="12192000" cy="12141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2462" y="932386"/>
            <a:ext cx="11229975" cy="1495425"/>
          </a:xfrm>
          <a:prstGeom prst="rect">
            <a:avLst/>
          </a:prstGeom>
        </p:spPr>
      </p:pic>
      <p:sp>
        <p:nvSpPr>
          <p:cNvPr id="4" name="Стрелка вниз 3"/>
          <p:cNvSpPr/>
          <p:nvPr/>
        </p:nvSpPr>
        <p:spPr>
          <a:xfrm>
            <a:off x="2556769" y="2427811"/>
            <a:ext cx="514905" cy="519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567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258106"/>
            <a:ext cx="12192000" cy="991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981075" y="1544899"/>
            <a:ext cx="11210925" cy="1104900"/>
          </a:xfrm>
          <a:prstGeom prst="rect">
            <a:avLst/>
          </a:prstGeom>
        </p:spPr>
      </p:pic>
      <p:sp>
        <p:nvSpPr>
          <p:cNvPr id="4" name="Стрелка вниз 3"/>
          <p:cNvSpPr/>
          <p:nvPr/>
        </p:nvSpPr>
        <p:spPr>
          <a:xfrm>
            <a:off x="2521258" y="2649799"/>
            <a:ext cx="470517" cy="6970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833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9562" y="290512"/>
            <a:ext cx="3603157" cy="4429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067175" y="364093"/>
            <a:ext cx="621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Демонстрационный экзамен - 2019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4" y="1233487"/>
            <a:ext cx="8077200" cy="40671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4" y="5300662"/>
            <a:ext cx="7991475" cy="628650"/>
          </a:xfrm>
          <a:prstGeom prst="rect">
            <a:avLst/>
          </a:prstGeom>
        </p:spPr>
      </p:pic>
      <p:sp>
        <p:nvSpPr>
          <p:cNvPr id="7" name="Прямоугольная выноска 6"/>
          <p:cNvSpPr/>
          <p:nvPr/>
        </p:nvSpPr>
        <p:spPr>
          <a:xfrm>
            <a:off x="352424" y="1147762"/>
            <a:ext cx="8034338" cy="1204913"/>
          </a:xfrm>
          <a:prstGeom prst="wedgeRectCallout">
            <a:avLst>
              <a:gd name="adj1" fmla="val 66541"/>
              <a:gd name="adj2" fmla="val 7164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352424" y="2357437"/>
            <a:ext cx="8034338" cy="881063"/>
          </a:xfrm>
          <a:prstGeom prst="wedgeRectCallout">
            <a:avLst>
              <a:gd name="adj1" fmla="val 66541"/>
              <a:gd name="adj2" fmla="val 7164"/>
            </a:avLst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352424" y="3267074"/>
            <a:ext cx="8034338" cy="838201"/>
          </a:xfrm>
          <a:prstGeom prst="wedgeRectCallout">
            <a:avLst>
              <a:gd name="adj1" fmla="val 66541"/>
              <a:gd name="adj2" fmla="val 7164"/>
            </a:avLst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352424" y="4133849"/>
            <a:ext cx="8034338" cy="857251"/>
          </a:xfrm>
          <a:prstGeom prst="wedgeRectCallout">
            <a:avLst>
              <a:gd name="adj1" fmla="val 66541"/>
              <a:gd name="adj2" fmla="val 7164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352424" y="5019675"/>
            <a:ext cx="8034338" cy="909638"/>
          </a:xfrm>
          <a:prstGeom prst="wedgeRectCallout">
            <a:avLst>
              <a:gd name="adj1" fmla="val 66541"/>
              <a:gd name="adj2" fmla="val 7164"/>
            </a:avLst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848850" y="1519385"/>
            <a:ext cx="1924050" cy="46166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ПМ.11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48850" y="2436077"/>
            <a:ext cx="1924050" cy="83099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ПМ.01, ПМ.02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48850" y="3452869"/>
            <a:ext cx="1924050" cy="46166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ПМ.04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48850" y="4188678"/>
            <a:ext cx="1924050" cy="46166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ПМ.01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48850" y="5300662"/>
            <a:ext cx="1924050" cy="46166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ПМ.04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2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9562" y="290512"/>
            <a:ext cx="3603157" cy="4429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067175" y="364093"/>
            <a:ext cx="621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Демонстрационный экзамен - 2019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62" y="1228725"/>
            <a:ext cx="7962900" cy="1485900"/>
          </a:xfrm>
          <a:prstGeom prst="rect">
            <a:avLst/>
          </a:prstGeom>
        </p:spPr>
      </p:pic>
      <p:sp>
        <p:nvSpPr>
          <p:cNvPr id="7" name="Прямоугольная выноска 6"/>
          <p:cNvSpPr/>
          <p:nvPr/>
        </p:nvSpPr>
        <p:spPr>
          <a:xfrm>
            <a:off x="273843" y="1228725"/>
            <a:ext cx="8034338" cy="1485900"/>
          </a:xfrm>
          <a:prstGeom prst="wedgeRectCallout">
            <a:avLst>
              <a:gd name="adj1" fmla="val 66541"/>
              <a:gd name="adj2" fmla="val 7164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829800" y="1833619"/>
            <a:ext cx="1924050" cy="46166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ПМ.02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1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Чего-то не хватает…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525" y="3438525"/>
            <a:ext cx="5181600" cy="161925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900197" y="3048774"/>
            <a:ext cx="41099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PMingLiU"/>
              </a:rPr>
              <a:t>Наименование основных видов деятельности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11576" y="2587109"/>
            <a:ext cx="25708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PMingLiU"/>
              </a:rPr>
              <a:t>Наименование профессиональных модулей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1876425" y="3510439"/>
            <a:ext cx="1304925" cy="842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8715375" y="3371850"/>
            <a:ext cx="1819275" cy="8763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10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266013"/>
            <a:ext cx="7574727" cy="632528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8865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378076"/>
            <a:ext cx="7929562" cy="632276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6510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1878" y="2201662"/>
            <a:ext cx="8453906" cy="1477104"/>
          </a:xfrm>
        </p:spPr>
        <p:txBody>
          <a:bodyPr/>
          <a:lstStyle/>
          <a:p>
            <a:r>
              <a:rPr lang="ru-RU" b="1" dirty="0"/>
              <a:t>О «Программисте» замолвите слово…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ru-RU" dirty="0" smtClean="0"/>
              <a:t>Не бедный гусар, но всё же…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737" y="5048608"/>
            <a:ext cx="9244897" cy="99785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подходы, проблемы и пути решения</a:t>
            </a:r>
            <a:endParaRPr lang="ru-RU" sz="2400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7120766" y="577499"/>
            <a:ext cx="3993243" cy="1731425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09.02.07 Информационные системы и программирование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743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52" y="403147"/>
            <a:ext cx="5923672" cy="22828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339744"/>
            <a:ext cx="4715800" cy="46925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327" y="2100074"/>
            <a:ext cx="5875263" cy="40574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2427" y="3021376"/>
            <a:ext cx="5179104" cy="34955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18" y="4857982"/>
            <a:ext cx="5396421" cy="19253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51591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30" y="315227"/>
            <a:ext cx="5728224" cy="36380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112" y="2301888"/>
            <a:ext cx="6592825" cy="43850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913" y="408373"/>
            <a:ext cx="5880635" cy="15215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558186" y="4565315"/>
            <a:ext cx="147227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ru-RU" sz="8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8508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215" y="3601458"/>
            <a:ext cx="3630110" cy="706964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Минимальные требования к результатам освоения основных видов деятельности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532" y="604129"/>
            <a:ext cx="6829797" cy="613402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4806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093" y="328373"/>
            <a:ext cx="7745083" cy="23970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093" y="2725444"/>
            <a:ext cx="7767446" cy="10155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1052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42" y="546544"/>
            <a:ext cx="8068636" cy="602293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9447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24" y="310892"/>
            <a:ext cx="6501606" cy="633848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910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612" y="1062037"/>
            <a:ext cx="11534775" cy="47339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9311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2975" y="827611"/>
            <a:ext cx="11239500" cy="17049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3040556"/>
            <a:ext cx="12182475" cy="1895475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>
            <a:off x="2361460" y="2532586"/>
            <a:ext cx="488272" cy="5079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21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19050" y="3224074"/>
            <a:ext cx="12211050" cy="1066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550" y="1105825"/>
            <a:ext cx="11220450" cy="1485900"/>
          </a:xfrm>
          <a:prstGeom prst="rect">
            <a:avLst/>
          </a:prstGeom>
        </p:spPr>
      </p:pic>
      <p:sp>
        <p:nvSpPr>
          <p:cNvPr id="4" name="Стрелка вниз 3"/>
          <p:cNvSpPr/>
          <p:nvPr/>
        </p:nvSpPr>
        <p:spPr>
          <a:xfrm>
            <a:off x="2396971" y="2591725"/>
            <a:ext cx="594804" cy="632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3367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589</TotalTime>
  <Words>102</Words>
  <Application>Microsoft Office PowerPoint</Application>
  <PresentationFormat>Широкоэкранный</PresentationFormat>
  <Paragraphs>21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Century Gothic</vt:lpstr>
      <vt:lpstr>PMingLiU</vt:lpstr>
      <vt:lpstr>Wingdings 3</vt:lpstr>
      <vt:lpstr>Совет директоров</vt:lpstr>
      <vt:lpstr>Опыт проектирования и реализации основных образовательных программ по специальности ТОП-50  09.02.07 Информационные системы и программирование, квалификация «Программист»: подходы, проблемы и пути решения </vt:lpstr>
      <vt:lpstr>О «Программисте» замолвите слово…</vt:lpstr>
      <vt:lpstr>Минимальные требования к результатам освоения основных видов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Чего-то не хватает…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«Программисте» замолвите слово…</dc:title>
  <dc:creator>Марина Лапухина</dc:creator>
  <cp:lastModifiedBy>Марина Лапухина</cp:lastModifiedBy>
  <cp:revision>27</cp:revision>
  <dcterms:created xsi:type="dcterms:W3CDTF">2019-01-31T18:16:15Z</dcterms:created>
  <dcterms:modified xsi:type="dcterms:W3CDTF">2019-04-23T01:06:02Z</dcterms:modified>
</cp:coreProperties>
</file>