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75" r:id="rId3"/>
    <p:sldId id="274" r:id="rId4"/>
    <p:sldId id="258" r:id="rId5"/>
    <p:sldId id="273" r:id="rId6"/>
    <p:sldId id="276" r:id="rId7"/>
    <p:sldId id="277" r:id="rId8"/>
    <p:sldId id="278" r:id="rId9"/>
    <p:sldId id="272" r:id="rId10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32D"/>
    <a:srgbClr val="1F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22"/>
    <p:restoredTop sz="94618"/>
  </p:normalViewPr>
  <p:slideViewPr>
    <p:cSldViewPr snapToGrid="0" snapToObjects="1">
      <p:cViewPr varScale="1">
        <p:scale>
          <a:sx n="119" d="100"/>
          <a:sy n="119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0-EE4B-AB06-E9FD8E62B1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0-EE4B-AB06-E9FD8E62B1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DE0-EE4B-AB06-E9FD8E62B1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DE0-EE4B-AB06-E9FD8E62B129}"/>
              </c:ext>
            </c:extLst>
          </c:dPt>
          <c:dLbls>
            <c:dLbl>
              <c:idx val="0"/>
              <c:layout>
                <c:manualLayout>
                  <c:x val="-0.40469578941830497"/>
                  <c:y val="0.21948636729134785"/>
                </c:manualLayout>
              </c:layout>
              <c:tx>
                <c:rich>
                  <a:bodyPr/>
                  <a:lstStyle/>
                  <a:p>
                    <a:fld id="{53F44172-164F-3147-817F-4EE2808892AC}" type="CATEGORYNAME">
                      <a:rPr lang="ru-RU" smtClean="0"/>
                      <a:pPr/>
                      <a:t>[ИМЯ КАТЕГОРИИ]</a:t>
                    </a:fld>
                    <a:endParaRPr lang="ru-RU" baseline="0" dirty="0"/>
                  </a:p>
                  <a:p>
                    <a:fld id="{CE11342B-DD12-6041-A2BB-90986EE234A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E0-EE4B-AB06-E9FD8E62B129}"/>
                </c:ext>
              </c:extLst>
            </c:dLbl>
            <c:dLbl>
              <c:idx val="1"/>
              <c:layout>
                <c:manualLayout>
                  <c:x val="-0.19141904143941918"/>
                  <c:y val="-0.56358812664446789"/>
                </c:manualLayout>
              </c:layout>
              <c:tx>
                <c:rich>
                  <a:bodyPr/>
                  <a:lstStyle/>
                  <a:p>
                    <a:fld id="{0306AA6A-C64F-5B4A-9D61-E29E6241A4AF}" type="CATEGORYNAME">
                      <a:rPr lang="ru-RU" smtClean="0"/>
                      <a:pPr/>
                      <a:t>[ИМЯ КАТЕГОРИИ]</a:t>
                    </a:fld>
                    <a:endParaRPr lang="ru-RU" baseline="0" dirty="0"/>
                  </a:p>
                  <a:p>
                    <a:fld id="{E364CC9D-DDEF-1141-815D-A8C87BB894CA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E0-EE4B-AB06-E9FD8E62B129}"/>
                </c:ext>
              </c:extLst>
            </c:dLbl>
            <c:dLbl>
              <c:idx val="2"/>
              <c:layout>
                <c:manualLayout>
                  <c:x val="0.16878228083404942"/>
                  <c:y val="-0.23418948605373369"/>
                </c:manualLayout>
              </c:layout>
              <c:tx>
                <c:rich>
                  <a:bodyPr/>
                  <a:lstStyle/>
                  <a:p>
                    <a:fld id="{56CC1623-0EC7-B747-814F-78BC881DBAB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A35D6524-0DDE-AD4D-A4C6-82F5D6C3552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DE0-EE4B-AB06-E9FD8E62B129}"/>
                </c:ext>
              </c:extLst>
            </c:dLbl>
            <c:dLbl>
              <c:idx val="3"/>
              <c:layout>
                <c:manualLayout>
                  <c:x val="0.38030142223313407"/>
                  <c:y val="0.50255528453043263"/>
                </c:manualLayout>
              </c:layout>
              <c:tx>
                <c:rich>
                  <a:bodyPr/>
                  <a:lstStyle/>
                  <a:p>
                    <a:fld id="{53630EE0-0068-B844-83A2-DF41EBA6325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A7CC1909-7CAD-9E4D-9C86-47021C4A065A}" type="VALUE">
                      <a:rPr lang="ru-RU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E0-EE4B-AB06-E9FD8E62B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Готовы</c:v>
                </c:pt>
                <c:pt idx="1">
                  <c:v>Думают что готовы</c:v>
                </c:pt>
                <c:pt idx="2">
                  <c:v>Не готовы</c:v>
                </c:pt>
                <c:pt idx="3">
                  <c:v>Туристы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0-EE4B-AB06-E9FD8E62B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2B1003-461A-D24B-84C5-ECABB23E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9" y="215153"/>
            <a:ext cx="3240838" cy="2590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A3EFFF-11FD-7345-93D6-F65F8CAA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8" y="5401423"/>
            <a:ext cx="4000500" cy="19431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C8A271-28F0-9940-86B8-1E3DE856A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680" y="406333"/>
            <a:ext cx="2476500" cy="2590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075391-CC0D-F440-BE0A-7F1EC381F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680" y="5136720"/>
            <a:ext cx="2286000" cy="1739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2B5EB7-E3AD-9249-8879-AC6459FEFE65}"/>
              </a:ext>
            </a:extLst>
          </p:cNvPr>
          <p:cNvSpPr txBox="1"/>
          <p:nvPr/>
        </p:nvSpPr>
        <p:spPr>
          <a:xfrm>
            <a:off x="672429" y="3318858"/>
            <a:ext cx="7266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Региональная сборная Ворлдскиллс: проблемы формирования и возможные пути их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66423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578" y="573652"/>
            <a:ext cx="643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КАТЕГОРИИ УЧАСТНИКОВ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6976989"/>
            <a:ext cx="31771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2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96EBDDB-17B5-F64C-8D7E-A1BAD241E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3219"/>
              </p:ext>
            </p:extLst>
          </p:nvPr>
        </p:nvGraphicFramePr>
        <p:xfrm>
          <a:off x="1580829" y="1801912"/>
          <a:ext cx="7127875" cy="475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05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948" y="574445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Проблемы мотивации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6976989"/>
            <a:ext cx="31771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07A02D-C4F3-2341-93C2-BAD87F6DA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57" y="2071742"/>
            <a:ext cx="8131493" cy="43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2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129" y="595960"/>
            <a:ext cx="55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Проблемы подготовки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6976989"/>
            <a:ext cx="31771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21FB16-048C-AA47-A0D6-5F5D738E3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4493"/>
            <a:ext cx="10691813" cy="46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947" y="574445"/>
            <a:ext cx="643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Проблемы «я не знал»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6976989"/>
            <a:ext cx="31771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29AA0-5FDC-E741-B1E4-BE13C0D58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6" y="1934800"/>
            <a:ext cx="9110984" cy="45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670" y="386876"/>
            <a:ext cx="6438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Показатели цикла </a:t>
            </a:r>
          </a:p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2017-2018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6976989"/>
            <a:ext cx="31771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0134D-CAC3-EC42-84E8-92EA14994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89" y="2185282"/>
            <a:ext cx="7532260" cy="47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3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670" y="386876"/>
            <a:ext cx="6438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Показатели цикла </a:t>
            </a:r>
          </a:p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2018-2019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6976989"/>
            <a:ext cx="31771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0A924-1E37-0E43-9BC9-4DD98D16F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50" y="2025826"/>
            <a:ext cx="7417112" cy="49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670" y="386876"/>
            <a:ext cx="643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РЕШЕНИЕ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0289" y="6976989"/>
            <a:ext cx="317716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2ED1D-11CA-BC40-B253-86B60AD14CFA}"/>
              </a:ext>
            </a:extLst>
          </p:cNvPr>
          <p:cNvSpPr txBox="1"/>
          <p:nvPr/>
        </p:nvSpPr>
        <p:spPr>
          <a:xfrm>
            <a:off x="737974" y="3331144"/>
            <a:ext cx="9395730" cy="1987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Формирование расширенного состава сборной региона, в который могут входить участники (не имеющие медалей и медальонов национального первенства прошлых лет, подходящие по возрасту):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Положение, в котором закрепить статусы участников, механизмы отбора, периодичность тренировок и т.д.</a:t>
            </a:r>
          </a:p>
          <a:p>
            <a:pPr marL="342900" indent="-342900">
              <a:buFontTx/>
              <a:buChar char="-"/>
            </a:pPr>
            <a:r>
              <a:rPr lang="ru-RU" b="1" dirty="0"/>
              <a:t>Перечень компетенций, по которым необходим дополнительный отбор</a:t>
            </a:r>
          </a:p>
        </p:txBody>
      </p:sp>
    </p:spTree>
    <p:extLst>
      <p:ext uri="{BB962C8B-B14F-4D97-AF65-F5344CB8AC3E}">
        <p14:creationId xmlns:p14="http://schemas.microsoft.com/office/powerpoint/2010/main" val="66958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9031" y="271220"/>
            <a:ext cx="3864380" cy="196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27" y="561708"/>
            <a:ext cx="3147482" cy="14940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1217" y="2496785"/>
            <a:ext cx="534352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www.worldskills.ru</a:t>
            </a:r>
          </a:p>
          <a:p>
            <a:endParaRPr lang="en-US" sz="24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endParaRPr lang="en-US" sz="24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r>
              <a:rPr lang="ru-RU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Региональный координационный центр </a:t>
            </a:r>
            <a:r>
              <a:rPr lang="en-US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WorldSkills Russia</a:t>
            </a:r>
            <a:r>
              <a:rPr lang="ru-RU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 в Челябинской области:</a:t>
            </a:r>
          </a:p>
          <a:p>
            <a:endParaRPr lang="ru-RU" sz="9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r>
              <a:rPr lang="en-US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www.worldskills74.ru </a:t>
            </a:r>
          </a:p>
          <a:p>
            <a:r>
              <a:rPr lang="en-US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E-mail</a:t>
            </a:r>
            <a:r>
              <a:rPr lang="ru-RU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:</a:t>
            </a:r>
            <a:r>
              <a:rPr lang="en-US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 wsr_74@mail.ru</a:t>
            </a:r>
            <a:endParaRPr lang="ru-RU" sz="24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r>
              <a:rPr lang="ru-RU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(351) 772-80-55</a:t>
            </a:r>
            <a:endParaRPr lang="en-US" sz="24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endParaRPr lang="en-US" sz="9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r>
              <a:rPr lang="ru-RU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Заместитель руководителя РКЦ </a:t>
            </a:r>
            <a:r>
              <a:rPr lang="en-US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WSR</a:t>
            </a:r>
            <a:r>
              <a:rPr lang="ru-RU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 в Челябинской области – </a:t>
            </a:r>
          </a:p>
          <a:p>
            <a:r>
              <a:rPr lang="ru-RU" sz="24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Максим Юрьевич Малкин</a:t>
            </a:r>
          </a:p>
        </p:txBody>
      </p:sp>
    </p:spTree>
    <p:extLst>
      <p:ext uri="{BB962C8B-B14F-4D97-AF65-F5344CB8AC3E}">
        <p14:creationId xmlns:p14="http://schemas.microsoft.com/office/powerpoint/2010/main" val="1863764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142</Words>
  <Application>Microsoft Macintosh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Akrobat ExtraBold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Максим Малкин</cp:lastModifiedBy>
  <cp:revision>30</cp:revision>
  <dcterms:created xsi:type="dcterms:W3CDTF">2017-06-06T12:31:48Z</dcterms:created>
  <dcterms:modified xsi:type="dcterms:W3CDTF">2019-12-12T14:08:46Z</dcterms:modified>
</cp:coreProperties>
</file>