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E9A59-B091-4B22-A144-1996C261292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A12-6155-4621-8756-D5196E5AEE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264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E9A59-B091-4B22-A144-1996C261292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A12-6155-4621-8756-D5196E5AEE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546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E9A59-B091-4B22-A144-1996C261292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A12-6155-4621-8756-D5196E5AEE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080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E9A59-B091-4B22-A144-1996C261292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A12-6155-4621-8756-D5196E5AEE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92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E9A59-B091-4B22-A144-1996C261292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A12-6155-4621-8756-D5196E5AEE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331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E9A59-B091-4B22-A144-1996C261292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A12-6155-4621-8756-D5196E5AEE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49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E9A59-B091-4B22-A144-1996C261292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A12-6155-4621-8756-D5196E5AEE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527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E9A59-B091-4B22-A144-1996C261292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A12-6155-4621-8756-D5196E5AEE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811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E9A59-B091-4B22-A144-1996C261292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A12-6155-4621-8756-D5196E5AEE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497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E9A59-B091-4B22-A144-1996C261292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A12-6155-4621-8756-D5196E5AEE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386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E9A59-B091-4B22-A144-1996C261292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A12-6155-4621-8756-D5196E5AEE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053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E9A59-B091-4B22-A144-1996C261292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37A12-6155-4621-8756-D5196E5AEE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88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31"/>
            <a:ext cx="12192000" cy="685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20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4" cy="6858000"/>
          </a:xfrm>
        </p:spPr>
      </p:pic>
    </p:spTree>
    <p:extLst>
      <p:ext uri="{BB962C8B-B14F-4D97-AF65-F5344CB8AC3E}">
        <p14:creationId xmlns:p14="http://schemas.microsoft.com/office/powerpoint/2010/main" val="1794255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794" cy="6858000"/>
          </a:xfrm>
        </p:spPr>
      </p:pic>
    </p:spTree>
    <p:extLst>
      <p:ext uri="{BB962C8B-B14F-4D97-AF65-F5344CB8AC3E}">
        <p14:creationId xmlns:p14="http://schemas.microsoft.com/office/powerpoint/2010/main" val="2869826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945" cy="6858000"/>
          </a:xfrm>
        </p:spPr>
      </p:pic>
    </p:spTree>
    <p:extLst>
      <p:ext uri="{BB962C8B-B14F-4D97-AF65-F5344CB8AC3E}">
        <p14:creationId xmlns:p14="http://schemas.microsoft.com/office/powerpoint/2010/main" val="3653728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534"/>
          </a:xfrm>
        </p:spPr>
      </p:pic>
    </p:spTree>
    <p:extLst>
      <p:ext uri="{BB962C8B-B14F-4D97-AF65-F5344CB8AC3E}">
        <p14:creationId xmlns:p14="http://schemas.microsoft.com/office/powerpoint/2010/main" val="2074599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974"/>
          </a:xfrm>
        </p:spPr>
      </p:pic>
    </p:spTree>
    <p:extLst>
      <p:ext uri="{BB962C8B-B14F-4D97-AF65-F5344CB8AC3E}">
        <p14:creationId xmlns:p14="http://schemas.microsoft.com/office/powerpoint/2010/main" val="2244423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99" cy="6858000"/>
          </a:xfrm>
        </p:spPr>
      </p:pic>
    </p:spTree>
    <p:extLst>
      <p:ext uri="{BB962C8B-B14F-4D97-AF65-F5344CB8AC3E}">
        <p14:creationId xmlns:p14="http://schemas.microsoft.com/office/powerpoint/2010/main" val="406141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1890"/>
            <a:ext cx="12389441" cy="6999890"/>
          </a:xfrm>
        </p:spPr>
      </p:pic>
    </p:spTree>
    <p:extLst>
      <p:ext uri="{BB962C8B-B14F-4D97-AF65-F5344CB8AC3E}">
        <p14:creationId xmlns:p14="http://schemas.microsoft.com/office/powerpoint/2010/main" val="1208559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232"/>
          </a:xfrm>
        </p:spPr>
      </p:pic>
    </p:spTree>
    <p:extLst>
      <p:ext uri="{BB962C8B-B14F-4D97-AF65-F5344CB8AC3E}">
        <p14:creationId xmlns:p14="http://schemas.microsoft.com/office/powerpoint/2010/main" val="1022834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67" y="0"/>
            <a:ext cx="12166731" cy="6858000"/>
          </a:xfrm>
        </p:spPr>
      </p:pic>
    </p:spTree>
    <p:extLst>
      <p:ext uri="{BB962C8B-B14F-4D97-AF65-F5344CB8AC3E}">
        <p14:creationId xmlns:p14="http://schemas.microsoft.com/office/powerpoint/2010/main" val="3491061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970944" cy="6747641"/>
          </a:xfrm>
        </p:spPr>
      </p:pic>
    </p:spTree>
    <p:extLst>
      <p:ext uri="{BB962C8B-B14F-4D97-AF65-F5344CB8AC3E}">
        <p14:creationId xmlns:p14="http://schemas.microsoft.com/office/powerpoint/2010/main" val="2031074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9365"/>
          </a:xfrm>
        </p:spPr>
      </p:pic>
    </p:spTree>
    <p:extLst>
      <p:ext uri="{BB962C8B-B14F-4D97-AF65-F5344CB8AC3E}">
        <p14:creationId xmlns:p14="http://schemas.microsoft.com/office/powerpoint/2010/main" val="137589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4" cy="6858000"/>
          </a:xfrm>
        </p:spPr>
      </p:pic>
    </p:spTree>
    <p:extLst>
      <p:ext uri="{BB962C8B-B14F-4D97-AF65-F5344CB8AC3E}">
        <p14:creationId xmlns:p14="http://schemas.microsoft.com/office/powerpoint/2010/main" val="1893451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120"/>
          </a:xfrm>
        </p:spPr>
      </p:pic>
    </p:spTree>
    <p:extLst>
      <p:ext uri="{BB962C8B-B14F-4D97-AF65-F5344CB8AC3E}">
        <p14:creationId xmlns:p14="http://schemas.microsoft.com/office/powerpoint/2010/main" val="34864106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Руслан Ринатович</dc:creator>
  <cp:lastModifiedBy>Admin</cp:lastModifiedBy>
  <cp:revision>1</cp:revision>
  <dcterms:created xsi:type="dcterms:W3CDTF">2017-04-03T08:50:54Z</dcterms:created>
  <dcterms:modified xsi:type="dcterms:W3CDTF">2017-10-27T05:36:33Z</dcterms:modified>
</cp:coreProperties>
</file>