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325" r:id="rId3"/>
    <p:sldId id="326" r:id="rId4"/>
    <p:sldId id="300" r:id="rId5"/>
    <p:sldId id="352" r:id="rId6"/>
    <p:sldId id="341" r:id="rId7"/>
    <p:sldId id="350" r:id="rId8"/>
    <p:sldId id="349" r:id="rId9"/>
    <p:sldId id="351" r:id="rId10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30">
          <p15:clr>
            <a:srgbClr val="A4A3A4"/>
          </p15:clr>
        </p15:guide>
        <p15:guide id="4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FF9B48"/>
    <a:srgbClr val="969696"/>
    <a:srgbClr val="7D746A"/>
    <a:srgbClr val="3776A7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 autoAdjust="0"/>
  </p:normalViewPr>
  <p:slideViewPr>
    <p:cSldViewPr>
      <p:cViewPr varScale="1">
        <p:scale>
          <a:sx n="67" d="100"/>
          <a:sy n="67" d="100"/>
        </p:scale>
        <p:origin x="13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  <p:guide orient="horz" pos="2130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D2B56-6805-4AA4-97DA-39BEEEF4F00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49D6EC-A5CE-4768-A4B7-25C5BFFF4F29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Совместное использование материально-технической базы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1B29D-CF28-4DB7-9375-413C48669A2B}" type="parTrans" cxnId="{E83BDF4B-6AA7-42C1-96C8-55FE70151FC3}">
      <dgm:prSet/>
      <dgm:spPr/>
      <dgm:t>
        <a:bodyPr/>
        <a:lstStyle/>
        <a:p>
          <a:endParaRPr lang="ru-RU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1EF98F-D0C4-4C07-863D-EB260880DDDF}" type="sibTrans" cxnId="{E83BDF4B-6AA7-42C1-96C8-55FE70151FC3}">
      <dgm:prSet/>
      <dgm:spPr/>
      <dgm:t>
        <a:bodyPr/>
        <a:lstStyle/>
        <a:p>
          <a:endParaRPr lang="ru-RU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9AA1C9-691A-4B9E-A8E0-3FEAA145AA25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Единая информационно-методическая среда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D803D-A7CC-4C85-B8B3-3EEE5E2EE675}" type="parTrans" cxnId="{8DE94B19-1A57-46DE-9C34-9B4CB0ED766C}">
      <dgm:prSet/>
      <dgm:spPr/>
      <dgm:t>
        <a:bodyPr/>
        <a:lstStyle/>
        <a:p>
          <a:endParaRPr lang="ru-RU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4653A-9FDB-4791-8896-513174F03694}" type="sibTrans" cxnId="{8DE94B19-1A57-46DE-9C34-9B4CB0ED766C}">
      <dgm:prSet/>
      <dgm:spPr/>
      <dgm:t>
        <a:bodyPr/>
        <a:lstStyle/>
        <a:p>
          <a:endParaRPr lang="ru-RU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6BE8B-9F99-4F48-B072-BD58F02410D1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Взаимодействие с ведущими </a:t>
          </a:r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IT-</a:t>
          </a:r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компаниями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18032-479B-4E2E-AB7C-FDB5DABC0760}" type="parTrans" cxnId="{4A171274-6171-4178-AE96-99010505DA46}">
      <dgm:prSet/>
      <dgm:spPr/>
      <dgm:t>
        <a:bodyPr/>
        <a:lstStyle/>
        <a:p>
          <a:endParaRPr lang="ru-RU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F382B8-9B0D-414B-BAD0-7CCAEED99026}" type="sibTrans" cxnId="{4A171274-6171-4178-AE96-99010505DA46}">
      <dgm:prSet/>
      <dgm:spPr/>
      <dgm:t>
        <a:bodyPr/>
        <a:lstStyle/>
        <a:p>
          <a:endParaRPr lang="ru-RU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97A6E-A756-4661-86C8-57CA639AE0C7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Демонстрационный экзамен по стандартам </a:t>
          </a:r>
          <a:r>
            <a:rPr lang="en-US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WorldSkills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E09D3-1965-4F84-92B1-79A1D612E9F9}" type="parTrans" cxnId="{9AFBB212-1730-4E31-8CE2-822E96654071}">
      <dgm:prSet/>
      <dgm:spPr/>
      <dgm:t>
        <a:bodyPr/>
        <a:lstStyle/>
        <a:p>
          <a:endParaRPr lang="ru-RU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876146-D5A3-4BFA-8F86-E8E81DFBF455}" type="sibTrans" cxnId="{9AFBB212-1730-4E31-8CE2-822E96654071}">
      <dgm:prSet/>
      <dgm:spPr/>
      <dgm:t>
        <a:bodyPr/>
        <a:lstStyle/>
        <a:p>
          <a:endParaRPr lang="ru-RU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148259-3055-4CCD-88CD-D6C27937AC69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Электронное обучение и дистанционные образовательные</a:t>
          </a:r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технологии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EA9CF-B934-44AC-8E8C-11D9FD6C4F23}" type="parTrans" cxnId="{C8F0948D-07DC-4616-848C-125EF594DB4C}">
      <dgm:prSet/>
      <dgm:spPr/>
      <dgm:t>
        <a:bodyPr/>
        <a:lstStyle/>
        <a:p>
          <a:endParaRPr lang="ru-RU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1DCD8-0B81-4F59-8216-60F5429CE6E1}" type="sibTrans" cxnId="{C8F0948D-07DC-4616-848C-125EF594DB4C}">
      <dgm:prSet/>
      <dgm:spPr/>
      <dgm:t>
        <a:bodyPr/>
        <a:lstStyle/>
        <a:p>
          <a:endParaRPr lang="ru-RU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008BAA-815F-4299-A294-9EB41BB8D2BB}">
      <dgm:prSet phldrT="[Текст]"/>
      <dgm:spPr/>
      <dgm:t>
        <a:bodyPr/>
        <a:lstStyle/>
        <a:p>
          <a:r>
            <a:rPr lang="ru-RU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и обучение преподавателей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52C0C-D0CE-4356-AB4A-6782358492D0}" type="parTrans" cxnId="{F4AAFE8E-07CC-486D-BFA2-41337AD7231B}">
      <dgm:prSet/>
      <dgm:spPr/>
      <dgm:t>
        <a:bodyPr/>
        <a:lstStyle/>
        <a:p>
          <a:endParaRPr lang="ru-RU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7E83D0-937B-4703-BD4A-06EFB926C2B9}" type="sibTrans" cxnId="{F4AAFE8E-07CC-486D-BFA2-41337AD7231B}">
      <dgm:prSet/>
      <dgm:spPr/>
      <dgm:t>
        <a:bodyPr/>
        <a:lstStyle/>
        <a:p>
          <a:endParaRPr lang="ru-RU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598AE3-09C1-4600-B6E3-393A9579FA52}" type="pres">
      <dgm:prSet presAssocID="{947D2B56-6805-4AA4-97DA-39BEEEF4F00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50FD1C-8A08-412C-8305-6CBEE8C724DC}" type="pres">
      <dgm:prSet presAssocID="{F449D6EC-A5CE-4768-A4B7-25C5BFFF4F29}" presName="hierRoot1" presStyleCnt="0">
        <dgm:presLayoutVars>
          <dgm:hierBranch val="init"/>
        </dgm:presLayoutVars>
      </dgm:prSet>
      <dgm:spPr/>
    </dgm:pt>
    <dgm:pt modelId="{77C6A571-41A6-4BAB-A371-6141E4055D33}" type="pres">
      <dgm:prSet presAssocID="{F449D6EC-A5CE-4768-A4B7-25C5BFFF4F29}" presName="rootComposite1" presStyleCnt="0"/>
      <dgm:spPr/>
    </dgm:pt>
    <dgm:pt modelId="{70531ED3-505F-4CFA-B878-E81ECC7EF44B}" type="pres">
      <dgm:prSet presAssocID="{F449D6EC-A5CE-4768-A4B7-25C5BFFF4F2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9BAAA9-9996-436B-B718-FD592B2F064F}" type="pres">
      <dgm:prSet presAssocID="{F449D6EC-A5CE-4768-A4B7-25C5BFFF4F29}" presName="topArc1" presStyleLbl="parChTrans1D1" presStyleIdx="0" presStyleCnt="12"/>
      <dgm:spPr/>
    </dgm:pt>
    <dgm:pt modelId="{D87C25D4-312C-461C-93AE-9B15A23DE829}" type="pres">
      <dgm:prSet presAssocID="{F449D6EC-A5CE-4768-A4B7-25C5BFFF4F29}" presName="bottomArc1" presStyleLbl="parChTrans1D1" presStyleIdx="1" presStyleCnt="12"/>
      <dgm:spPr/>
    </dgm:pt>
    <dgm:pt modelId="{E18CABC0-5096-408C-997B-063B4F47BEA1}" type="pres">
      <dgm:prSet presAssocID="{F449D6EC-A5CE-4768-A4B7-25C5BFFF4F29}" presName="topConnNode1" presStyleLbl="node1" presStyleIdx="0" presStyleCnt="0"/>
      <dgm:spPr/>
      <dgm:t>
        <a:bodyPr/>
        <a:lstStyle/>
        <a:p>
          <a:endParaRPr lang="ru-RU"/>
        </a:p>
      </dgm:t>
    </dgm:pt>
    <dgm:pt modelId="{1FC4F9C5-452B-4CA3-92DE-F41759CEE7A5}" type="pres">
      <dgm:prSet presAssocID="{F449D6EC-A5CE-4768-A4B7-25C5BFFF4F29}" presName="hierChild2" presStyleCnt="0"/>
      <dgm:spPr/>
    </dgm:pt>
    <dgm:pt modelId="{F802CD27-66A3-4409-B3B7-04E8F2FC8DA4}" type="pres">
      <dgm:prSet presAssocID="{235D803D-A7CC-4C85-B8B3-3EEE5E2EE675}" presName="Name28" presStyleLbl="parChTrans1D2" presStyleIdx="0" presStyleCnt="3"/>
      <dgm:spPr/>
      <dgm:t>
        <a:bodyPr/>
        <a:lstStyle/>
        <a:p>
          <a:endParaRPr lang="ru-RU"/>
        </a:p>
      </dgm:t>
    </dgm:pt>
    <dgm:pt modelId="{D4B94315-CDA2-4122-92CC-92071AE1AA36}" type="pres">
      <dgm:prSet presAssocID="{ED9AA1C9-691A-4B9E-A8E0-3FEAA145AA25}" presName="hierRoot2" presStyleCnt="0">
        <dgm:presLayoutVars>
          <dgm:hierBranch val="init"/>
        </dgm:presLayoutVars>
      </dgm:prSet>
      <dgm:spPr/>
    </dgm:pt>
    <dgm:pt modelId="{03363D2B-C375-4546-8087-E23379296CB3}" type="pres">
      <dgm:prSet presAssocID="{ED9AA1C9-691A-4B9E-A8E0-3FEAA145AA25}" presName="rootComposite2" presStyleCnt="0"/>
      <dgm:spPr/>
    </dgm:pt>
    <dgm:pt modelId="{9136B13A-4FCE-4783-A329-24315DA043C5}" type="pres">
      <dgm:prSet presAssocID="{ED9AA1C9-691A-4B9E-A8E0-3FEAA145AA2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2462B4-599A-467C-A5E9-B36BE94E96B3}" type="pres">
      <dgm:prSet presAssocID="{ED9AA1C9-691A-4B9E-A8E0-3FEAA145AA25}" presName="topArc2" presStyleLbl="parChTrans1D1" presStyleIdx="2" presStyleCnt="12"/>
      <dgm:spPr/>
    </dgm:pt>
    <dgm:pt modelId="{9822C770-1592-44EA-B986-E2243C7B5FE6}" type="pres">
      <dgm:prSet presAssocID="{ED9AA1C9-691A-4B9E-A8E0-3FEAA145AA25}" presName="bottomArc2" presStyleLbl="parChTrans1D1" presStyleIdx="3" presStyleCnt="12"/>
      <dgm:spPr/>
    </dgm:pt>
    <dgm:pt modelId="{95CD20AF-0D70-45FB-81C4-53AAF2245FE1}" type="pres">
      <dgm:prSet presAssocID="{ED9AA1C9-691A-4B9E-A8E0-3FEAA145AA25}" presName="topConnNode2" presStyleLbl="node2" presStyleIdx="0" presStyleCnt="0"/>
      <dgm:spPr/>
      <dgm:t>
        <a:bodyPr/>
        <a:lstStyle/>
        <a:p>
          <a:endParaRPr lang="ru-RU"/>
        </a:p>
      </dgm:t>
    </dgm:pt>
    <dgm:pt modelId="{14480CF2-02A0-4A18-B819-A4B852939236}" type="pres">
      <dgm:prSet presAssocID="{ED9AA1C9-691A-4B9E-A8E0-3FEAA145AA25}" presName="hierChild4" presStyleCnt="0"/>
      <dgm:spPr/>
    </dgm:pt>
    <dgm:pt modelId="{1EE5328A-2E89-466B-A81D-4B1708C2D861}" type="pres">
      <dgm:prSet presAssocID="{ED9AA1C9-691A-4B9E-A8E0-3FEAA145AA25}" presName="hierChild5" presStyleCnt="0"/>
      <dgm:spPr/>
    </dgm:pt>
    <dgm:pt modelId="{50871205-E0EC-41E0-940F-ADEFE94BD87B}" type="pres">
      <dgm:prSet presAssocID="{F449D6EC-A5CE-4768-A4B7-25C5BFFF4F29}" presName="hierChild3" presStyleCnt="0"/>
      <dgm:spPr/>
    </dgm:pt>
    <dgm:pt modelId="{574EEA15-604F-4FDC-B17A-74DE5575C26C}" type="pres">
      <dgm:prSet presAssocID="{6376BE8B-9F99-4F48-B072-BD58F02410D1}" presName="hierRoot1" presStyleCnt="0">
        <dgm:presLayoutVars>
          <dgm:hierBranch val="init"/>
        </dgm:presLayoutVars>
      </dgm:prSet>
      <dgm:spPr/>
    </dgm:pt>
    <dgm:pt modelId="{D3232A50-B16D-42D2-9E6C-3F7FA29243ED}" type="pres">
      <dgm:prSet presAssocID="{6376BE8B-9F99-4F48-B072-BD58F02410D1}" presName="rootComposite1" presStyleCnt="0"/>
      <dgm:spPr/>
    </dgm:pt>
    <dgm:pt modelId="{21C27A00-329A-4E71-87E6-E237C5EAA5E8}" type="pres">
      <dgm:prSet presAssocID="{6376BE8B-9F99-4F48-B072-BD58F02410D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56364-051F-4FA4-BBC6-A3EBD39E03F4}" type="pres">
      <dgm:prSet presAssocID="{6376BE8B-9F99-4F48-B072-BD58F02410D1}" presName="topArc1" presStyleLbl="parChTrans1D1" presStyleIdx="4" presStyleCnt="12"/>
      <dgm:spPr/>
    </dgm:pt>
    <dgm:pt modelId="{08801A1C-05F2-46E4-98A0-65DB70DF5F71}" type="pres">
      <dgm:prSet presAssocID="{6376BE8B-9F99-4F48-B072-BD58F02410D1}" presName="bottomArc1" presStyleLbl="parChTrans1D1" presStyleIdx="5" presStyleCnt="12"/>
      <dgm:spPr/>
    </dgm:pt>
    <dgm:pt modelId="{E77E2400-AD83-4DEC-8855-A9308A2E23E9}" type="pres">
      <dgm:prSet presAssocID="{6376BE8B-9F99-4F48-B072-BD58F02410D1}" presName="topConnNode1" presStyleLbl="node1" presStyleIdx="0" presStyleCnt="0"/>
      <dgm:spPr/>
      <dgm:t>
        <a:bodyPr/>
        <a:lstStyle/>
        <a:p>
          <a:endParaRPr lang="ru-RU"/>
        </a:p>
      </dgm:t>
    </dgm:pt>
    <dgm:pt modelId="{47B10E0B-27E7-4A82-B43E-FF42ACD803A9}" type="pres">
      <dgm:prSet presAssocID="{6376BE8B-9F99-4F48-B072-BD58F02410D1}" presName="hierChild2" presStyleCnt="0"/>
      <dgm:spPr/>
    </dgm:pt>
    <dgm:pt modelId="{09CB394D-3624-42C9-A5CA-ED3FF6A6F6A4}" type="pres">
      <dgm:prSet presAssocID="{3DBE09D3-1965-4F84-92B1-79A1D612E9F9}" presName="Name28" presStyleLbl="parChTrans1D2" presStyleIdx="1" presStyleCnt="3"/>
      <dgm:spPr/>
      <dgm:t>
        <a:bodyPr/>
        <a:lstStyle/>
        <a:p>
          <a:endParaRPr lang="ru-RU"/>
        </a:p>
      </dgm:t>
    </dgm:pt>
    <dgm:pt modelId="{4D2C8D38-28D4-44C8-A1E5-DA4364341CF1}" type="pres">
      <dgm:prSet presAssocID="{DB297A6E-A756-4661-86C8-57CA639AE0C7}" presName="hierRoot2" presStyleCnt="0">
        <dgm:presLayoutVars>
          <dgm:hierBranch val="init"/>
        </dgm:presLayoutVars>
      </dgm:prSet>
      <dgm:spPr/>
    </dgm:pt>
    <dgm:pt modelId="{155643F1-D841-4D47-90D6-F4C495D0967D}" type="pres">
      <dgm:prSet presAssocID="{DB297A6E-A756-4661-86C8-57CA639AE0C7}" presName="rootComposite2" presStyleCnt="0"/>
      <dgm:spPr/>
    </dgm:pt>
    <dgm:pt modelId="{BE6E69E6-359A-4631-B8A4-D6F8BE667E19}" type="pres">
      <dgm:prSet presAssocID="{DB297A6E-A756-4661-86C8-57CA639AE0C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DD89E5-7AE7-4E88-90F3-0C6F7D6C847B}" type="pres">
      <dgm:prSet presAssocID="{DB297A6E-A756-4661-86C8-57CA639AE0C7}" presName="topArc2" presStyleLbl="parChTrans1D1" presStyleIdx="6" presStyleCnt="12"/>
      <dgm:spPr/>
    </dgm:pt>
    <dgm:pt modelId="{D59C9DC3-CD2C-4EF2-9F58-7A09417D3170}" type="pres">
      <dgm:prSet presAssocID="{DB297A6E-A756-4661-86C8-57CA639AE0C7}" presName="bottomArc2" presStyleLbl="parChTrans1D1" presStyleIdx="7" presStyleCnt="12"/>
      <dgm:spPr/>
    </dgm:pt>
    <dgm:pt modelId="{2AD8F5A1-0475-4A03-81C6-7963BF8A46DA}" type="pres">
      <dgm:prSet presAssocID="{DB297A6E-A756-4661-86C8-57CA639AE0C7}" presName="topConnNode2" presStyleLbl="node2" presStyleIdx="0" presStyleCnt="0"/>
      <dgm:spPr/>
      <dgm:t>
        <a:bodyPr/>
        <a:lstStyle/>
        <a:p>
          <a:endParaRPr lang="ru-RU"/>
        </a:p>
      </dgm:t>
    </dgm:pt>
    <dgm:pt modelId="{9FFBEB28-6019-4F84-ADD2-38A897D7DCBB}" type="pres">
      <dgm:prSet presAssocID="{DB297A6E-A756-4661-86C8-57CA639AE0C7}" presName="hierChild4" presStyleCnt="0"/>
      <dgm:spPr/>
    </dgm:pt>
    <dgm:pt modelId="{CB597264-63C1-4211-AF77-F1B2F9DBC5F2}" type="pres">
      <dgm:prSet presAssocID="{DB297A6E-A756-4661-86C8-57CA639AE0C7}" presName="hierChild5" presStyleCnt="0"/>
      <dgm:spPr/>
    </dgm:pt>
    <dgm:pt modelId="{C207F0A4-EF11-4B4C-A4E3-7F233FFF39AD}" type="pres">
      <dgm:prSet presAssocID="{6376BE8B-9F99-4F48-B072-BD58F02410D1}" presName="hierChild3" presStyleCnt="0"/>
      <dgm:spPr/>
    </dgm:pt>
    <dgm:pt modelId="{EDAC7E2D-513C-4BAF-BE94-3A76664F2AEB}" type="pres">
      <dgm:prSet presAssocID="{79148259-3055-4CCD-88CD-D6C27937AC69}" presName="hierRoot1" presStyleCnt="0">
        <dgm:presLayoutVars>
          <dgm:hierBranch val="init"/>
        </dgm:presLayoutVars>
      </dgm:prSet>
      <dgm:spPr/>
    </dgm:pt>
    <dgm:pt modelId="{82B221CA-D505-4122-B6CC-9FF98BC486EA}" type="pres">
      <dgm:prSet presAssocID="{79148259-3055-4CCD-88CD-D6C27937AC69}" presName="rootComposite1" presStyleCnt="0"/>
      <dgm:spPr/>
    </dgm:pt>
    <dgm:pt modelId="{21CFF3A9-9F60-424C-8817-EB679991C9CF}" type="pres">
      <dgm:prSet presAssocID="{79148259-3055-4CCD-88CD-D6C27937AC6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9D3DB0-4A95-424D-A3AE-04D7BED61D03}" type="pres">
      <dgm:prSet presAssocID="{79148259-3055-4CCD-88CD-D6C27937AC69}" presName="topArc1" presStyleLbl="parChTrans1D1" presStyleIdx="8" presStyleCnt="12"/>
      <dgm:spPr/>
    </dgm:pt>
    <dgm:pt modelId="{353E6B26-1B0A-4611-BC15-0AE7CCE9B80F}" type="pres">
      <dgm:prSet presAssocID="{79148259-3055-4CCD-88CD-D6C27937AC69}" presName="bottomArc1" presStyleLbl="parChTrans1D1" presStyleIdx="9" presStyleCnt="12"/>
      <dgm:spPr/>
    </dgm:pt>
    <dgm:pt modelId="{3662E5CB-FAB3-4E9B-A1C7-3AB329800A8D}" type="pres">
      <dgm:prSet presAssocID="{79148259-3055-4CCD-88CD-D6C27937AC69}" presName="topConnNode1" presStyleLbl="node1" presStyleIdx="0" presStyleCnt="0"/>
      <dgm:spPr/>
      <dgm:t>
        <a:bodyPr/>
        <a:lstStyle/>
        <a:p>
          <a:endParaRPr lang="ru-RU"/>
        </a:p>
      </dgm:t>
    </dgm:pt>
    <dgm:pt modelId="{ECCB4CCA-ADBC-49DD-8C48-A44FC8BC5739}" type="pres">
      <dgm:prSet presAssocID="{79148259-3055-4CCD-88CD-D6C27937AC69}" presName="hierChild2" presStyleCnt="0"/>
      <dgm:spPr/>
    </dgm:pt>
    <dgm:pt modelId="{00446A7F-4BA9-4455-8863-4FF04DFD257D}" type="pres">
      <dgm:prSet presAssocID="{F0552C0C-D0CE-4356-AB4A-6782358492D0}" presName="Name28" presStyleLbl="parChTrans1D2" presStyleIdx="2" presStyleCnt="3"/>
      <dgm:spPr/>
      <dgm:t>
        <a:bodyPr/>
        <a:lstStyle/>
        <a:p>
          <a:endParaRPr lang="ru-RU"/>
        </a:p>
      </dgm:t>
    </dgm:pt>
    <dgm:pt modelId="{113FB857-765E-4780-A25F-5F32A69A9712}" type="pres">
      <dgm:prSet presAssocID="{4C008BAA-815F-4299-A294-9EB41BB8D2BB}" presName="hierRoot2" presStyleCnt="0">
        <dgm:presLayoutVars>
          <dgm:hierBranch val="init"/>
        </dgm:presLayoutVars>
      </dgm:prSet>
      <dgm:spPr/>
    </dgm:pt>
    <dgm:pt modelId="{146D32CF-2CEC-4A13-90FD-83DF84764008}" type="pres">
      <dgm:prSet presAssocID="{4C008BAA-815F-4299-A294-9EB41BB8D2BB}" presName="rootComposite2" presStyleCnt="0"/>
      <dgm:spPr/>
    </dgm:pt>
    <dgm:pt modelId="{E7F4A751-3836-466F-B772-680121A5DDFF}" type="pres">
      <dgm:prSet presAssocID="{4C008BAA-815F-4299-A294-9EB41BB8D2B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4E1570-C09B-4361-B5A7-5F8A23891B7B}" type="pres">
      <dgm:prSet presAssocID="{4C008BAA-815F-4299-A294-9EB41BB8D2BB}" presName="topArc2" presStyleLbl="parChTrans1D1" presStyleIdx="10" presStyleCnt="12"/>
      <dgm:spPr/>
    </dgm:pt>
    <dgm:pt modelId="{7130C938-04D1-4FE6-9EAE-C4CFAD9B348D}" type="pres">
      <dgm:prSet presAssocID="{4C008BAA-815F-4299-A294-9EB41BB8D2BB}" presName="bottomArc2" presStyleLbl="parChTrans1D1" presStyleIdx="11" presStyleCnt="12"/>
      <dgm:spPr/>
    </dgm:pt>
    <dgm:pt modelId="{B35F70E1-DDAE-4671-BACF-CBC83AEEF248}" type="pres">
      <dgm:prSet presAssocID="{4C008BAA-815F-4299-A294-9EB41BB8D2BB}" presName="topConnNode2" presStyleLbl="node2" presStyleIdx="0" presStyleCnt="0"/>
      <dgm:spPr/>
      <dgm:t>
        <a:bodyPr/>
        <a:lstStyle/>
        <a:p>
          <a:endParaRPr lang="ru-RU"/>
        </a:p>
      </dgm:t>
    </dgm:pt>
    <dgm:pt modelId="{01B0445B-6111-49F2-AA27-75B7902BEDDA}" type="pres">
      <dgm:prSet presAssocID="{4C008BAA-815F-4299-A294-9EB41BB8D2BB}" presName="hierChild4" presStyleCnt="0"/>
      <dgm:spPr/>
    </dgm:pt>
    <dgm:pt modelId="{5BA0F5C6-A743-4E6C-865D-CA72176FA273}" type="pres">
      <dgm:prSet presAssocID="{4C008BAA-815F-4299-A294-9EB41BB8D2BB}" presName="hierChild5" presStyleCnt="0"/>
      <dgm:spPr/>
    </dgm:pt>
    <dgm:pt modelId="{AF1D7D0E-ED97-4DBC-9DE4-7B5581F0F2A5}" type="pres">
      <dgm:prSet presAssocID="{79148259-3055-4CCD-88CD-D6C27937AC69}" presName="hierChild3" presStyleCnt="0"/>
      <dgm:spPr/>
    </dgm:pt>
  </dgm:ptLst>
  <dgm:cxnLst>
    <dgm:cxn modelId="{962CE0DC-173B-49CB-B27C-EB8764EFB8E4}" type="presOf" srcId="{ED9AA1C9-691A-4B9E-A8E0-3FEAA145AA25}" destId="{95CD20AF-0D70-45FB-81C4-53AAF2245FE1}" srcOrd="1" destOrd="0" presId="urn:microsoft.com/office/officeart/2008/layout/HalfCircleOrganizationChart"/>
    <dgm:cxn modelId="{52497C7F-CF0C-453F-8B78-15133A77C0AA}" type="presOf" srcId="{79148259-3055-4CCD-88CD-D6C27937AC69}" destId="{21CFF3A9-9F60-424C-8817-EB679991C9CF}" srcOrd="0" destOrd="0" presId="urn:microsoft.com/office/officeart/2008/layout/HalfCircleOrganizationChart"/>
    <dgm:cxn modelId="{8E6CEA25-1BE1-4976-A100-5D8C14FD7325}" type="presOf" srcId="{79148259-3055-4CCD-88CD-D6C27937AC69}" destId="{3662E5CB-FAB3-4E9B-A1C7-3AB329800A8D}" srcOrd="1" destOrd="0" presId="urn:microsoft.com/office/officeart/2008/layout/HalfCircleOrganizationChart"/>
    <dgm:cxn modelId="{26CCA325-3260-4232-B432-D374CAA9F214}" type="presOf" srcId="{ED9AA1C9-691A-4B9E-A8E0-3FEAA145AA25}" destId="{9136B13A-4FCE-4783-A329-24315DA043C5}" srcOrd="0" destOrd="0" presId="urn:microsoft.com/office/officeart/2008/layout/HalfCircleOrganizationChart"/>
    <dgm:cxn modelId="{C8F0948D-07DC-4616-848C-125EF594DB4C}" srcId="{947D2B56-6805-4AA4-97DA-39BEEEF4F00A}" destId="{79148259-3055-4CCD-88CD-D6C27937AC69}" srcOrd="2" destOrd="0" parTransId="{24DEA9CF-B934-44AC-8E8C-11D9FD6C4F23}" sibTransId="{02F1DCD8-0B81-4F59-8216-60F5429CE6E1}"/>
    <dgm:cxn modelId="{FAC441B9-F655-4971-AD88-80C3F8FCC198}" type="presOf" srcId="{DB297A6E-A756-4661-86C8-57CA639AE0C7}" destId="{2AD8F5A1-0475-4A03-81C6-7963BF8A46DA}" srcOrd="1" destOrd="0" presId="urn:microsoft.com/office/officeart/2008/layout/HalfCircleOrganizationChart"/>
    <dgm:cxn modelId="{E83BDF4B-6AA7-42C1-96C8-55FE70151FC3}" srcId="{947D2B56-6805-4AA4-97DA-39BEEEF4F00A}" destId="{F449D6EC-A5CE-4768-A4B7-25C5BFFF4F29}" srcOrd="0" destOrd="0" parTransId="{A781B29D-CF28-4DB7-9375-413C48669A2B}" sibTransId="{8B1EF98F-D0C4-4C07-863D-EB260880DDDF}"/>
    <dgm:cxn modelId="{9AFBB212-1730-4E31-8CE2-822E96654071}" srcId="{6376BE8B-9F99-4F48-B072-BD58F02410D1}" destId="{DB297A6E-A756-4661-86C8-57CA639AE0C7}" srcOrd="0" destOrd="0" parTransId="{3DBE09D3-1965-4F84-92B1-79A1D612E9F9}" sibTransId="{89876146-D5A3-4BFA-8F86-E8E81DFBF455}"/>
    <dgm:cxn modelId="{D3328BB9-AF63-4ED6-AA9F-DAF49E495AF8}" type="presOf" srcId="{F449D6EC-A5CE-4768-A4B7-25C5BFFF4F29}" destId="{70531ED3-505F-4CFA-B878-E81ECC7EF44B}" srcOrd="0" destOrd="0" presId="urn:microsoft.com/office/officeart/2008/layout/HalfCircleOrganizationChart"/>
    <dgm:cxn modelId="{0938BBED-C0FD-4B89-AB5D-8FAFCD6ED9DA}" type="presOf" srcId="{3DBE09D3-1965-4F84-92B1-79A1D612E9F9}" destId="{09CB394D-3624-42C9-A5CA-ED3FF6A6F6A4}" srcOrd="0" destOrd="0" presId="urn:microsoft.com/office/officeart/2008/layout/HalfCircleOrganizationChart"/>
    <dgm:cxn modelId="{A4D4DB0B-2218-416F-B7DE-9BFC8067C117}" type="presOf" srcId="{F0552C0C-D0CE-4356-AB4A-6782358492D0}" destId="{00446A7F-4BA9-4455-8863-4FF04DFD257D}" srcOrd="0" destOrd="0" presId="urn:microsoft.com/office/officeart/2008/layout/HalfCircleOrganizationChart"/>
    <dgm:cxn modelId="{9997066F-864C-4C8B-8A09-37B57105C656}" type="presOf" srcId="{235D803D-A7CC-4C85-B8B3-3EEE5E2EE675}" destId="{F802CD27-66A3-4409-B3B7-04E8F2FC8DA4}" srcOrd="0" destOrd="0" presId="urn:microsoft.com/office/officeart/2008/layout/HalfCircleOrganizationChart"/>
    <dgm:cxn modelId="{48952EB2-648C-465C-8BE3-E251DEE3DB5F}" type="presOf" srcId="{DB297A6E-A756-4661-86C8-57CA639AE0C7}" destId="{BE6E69E6-359A-4631-B8A4-D6F8BE667E19}" srcOrd="0" destOrd="0" presId="urn:microsoft.com/office/officeart/2008/layout/HalfCircleOrganizationChart"/>
    <dgm:cxn modelId="{4A171274-6171-4178-AE96-99010505DA46}" srcId="{947D2B56-6805-4AA4-97DA-39BEEEF4F00A}" destId="{6376BE8B-9F99-4F48-B072-BD58F02410D1}" srcOrd="1" destOrd="0" parTransId="{24918032-479B-4E2E-AB7C-FDB5DABC0760}" sibTransId="{8BF382B8-9B0D-414B-BAD0-7CCAEED99026}"/>
    <dgm:cxn modelId="{64757DBA-4CA6-46CC-80B3-F73F8EB27F35}" type="presOf" srcId="{4C008BAA-815F-4299-A294-9EB41BB8D2BB}" destId="{E7F4A751-3836-466F-B772-680121A5DDFF}" srcOrd="0" destOrd="0" presId="urn:microsoft.com/office/officeart/2008/layout/HalfCircleOrganizationChart"/>
    <dgm:cxn modelId="{B22D6D65-53F4-4F9D-8328-85ADBFA50A63}" type="presOf" srcId="{947D2B56-6805-4AA4-97DA-39BEEEF4F00A}" destId="{98598AE3-09C1-4600-B6E3-393A9579FA52}" srcOrd="0" destOrd="0" presId="urn:microsoft.com/office/officeart/2008/layout/HalfCircleOrganizationChart"/>
    <dgm:cxn modelId="{4D562637-082F-459F-92EE-ACDC31A508FA}" type="presOf" srcId="{F449D6EC-A5CE-4768-A4B7-25C5BFFF4F29}" destId="{E18CABC0-5096-408C-997B-063B4F47BEA1}" srcOrd="1" destOrd="0" presId="urn:microsoft.com/office/officeart/2008/layout/HalfCircleOrganizationChart"/>
    <dgm:cxn modelId="{8DE94B19-1A57-46DE-9C34-9B4CB0ED766C}" srcId="{F449D6EC-A5CE-4768-A4B7-25C5BFFF4F29}" destId="{ED9AA1C9-691A-4B9E-A8E0-3FEAA145AA25}" srcOrd="0" destOrd="0" parTransId="{235D803D-A7CC-4C85-B8B3-3EEE5E2EE675}" sibTransId="{21D4653A-9FDB-4791-8896-513174F03694}"/>
    <dgm:cxn modelId="{6112F5DF-32B1-4DF8-A873-DAD75596F554}" type="presOf" srcId="{6376BE8B-9F99-4F48-B072-BD58F02410D1}" destId="{E77E2400-AD83-4DEC-8855-A9308A2E23E9}" srcOrd="1" destOrd="0" presId="urn:microsoft.com/office/officeart/2008/layout/HalfCircleOrganizationChart"/>
    <dgm:cxn modelId="{3910439C-6D9D-45E3-B2E4-7B002DCA4547}" type="presOf" srcId="{6376BE8B-9F99-4F48-B072-BD58F02410D1}" destId="{21C27A00-329A-4E71-87E6-E237C5EAA5E8}" srcOrd="0" destOrd="0" presId="urn:microsoft.com/office/officeart/2008/layout/HalfCircleOrganizationChart"/>
    <dgm:cxn modelId="{9F20EA15-1175-40FB-850E-6EB7F13F64E2}" type="presOf" srcId="{4C008BAA-815F-4299-A294-9EB41BB8D2BB}" destId="{B35F70E1-DDAE-4671-BACF-CBC83AEEF248}" srcOrd="1" destOrd="0" presId="urn:microsoft.com/office/officeart/2008/layout/HalfCircleOrganizationChart"/>
    <dgm:cxn modelId="{F4AAFE8E-07CC-486D-BFA2-41337AD7231B}" srcId="{79148259-3055-4CCD-88CD-D6C27937AC69}" destId="{4C008BAA-815F-4299-A294-9EB41BB8D2BB}" srcOrd="0" destOrd="0" parTransId="{F0552C0C-D0CE-4356-AB4A-6782358492D0}" sibTransId="{D07E83D0-937B-4703-BD4A-06EFB926C2B9}"/>
    <dgm:cxn modelId="{9773E8CD-21F0-4743-A060-4F6A5C522E37}" type="presParOf" srcId="{98598AE3-09C1-4600-B6E3-393A9579FA52}" destId="{4650FD1C-8A08-412C-8305-6CBEE8C724DC}" srcOrd="0" destOrd="0" presId="urn:microsoft.com/office/officeart/2008/layout/HalfCircleOrganizationChart"/>
    <dgm:cxn modelId="{A3A5FBF4-6DCD-44C0-8444-E84588464C2A}" type="presParOf" srcId="{4650FD1C-8A08-412C-8305-6CBEE8C724DC}" destId="{77C6A571-41A6-4BAB-A371-6141E4055D33}" srcOrd="0" destOrd="0" presId="urn:microsoft.com/office/officeart/2008/layout/HalfCircleOrganizationChart"/>
    <dgm:cxn modelId="{0392546B-42BA-4DAE-A27C-4C3360DBE64F}" type="presParOf" srcId="{77C6A571-41A6-4BAB-A371-6141E4055D33}" destId="{70531ED3-505F-4CFA-B878-E81ECC7EF44B}" srcOrd="0" destOrd="0" presId="urn:microsoft.com/office/officeart/2008/layout/HalfCircleOrganizationChart"/>
    <dgm:cxn modelId="{752EB6F7-3BDD-4D42-A902-FFD90A0719F9}" type="presParOf" srcId="{77C6A571-41A6-4BAB-A371-6141E4055D33}" destId="{AE9BAAA9-9996-436B-B718-FD592B2F064F}" srcOrd="1" destOrd="0" presId="urn:microsoft.com/office/officeart/2008/layout/HalfCircleOrganizationChart"/>
    <dgm:cxn modelId="{2120C38A-86A2-43AB-B01B-EB10D718621C}" type="presParOf" srcId="{77C6A571-41A6-4BAB-A371-6141E4055D33}" destId="{D87C25D4-312C-461C-93AE-9B15A23DE829}" srcOrd="2" destOrd="0" presId="urn:microsoft.com/office/officeart/2008/layout/HalfCircleOrganizationChart"/>
    <dgm:cxn modelId="{82982469-DD0F-467C-AA3A-0434BD0F4A7A}" type="presParOf" srcId="{77C6A571-41A6-4BAB-A371-6141E4055D33}" destId="{E18CABC0-5096-408C-997B-063B4F47BEA1}" srcOrd="3" destOrd="0" presId="urn:microsoft.com/office/officeart/2008/layout/HalfCircleOrganizationChart"/>
    <dgm:cxn modelId="{3E8A9C5A-3567-4480-B69C-E2D0CEBD0450}" type="presParOf" srcId="{4650FD1C-8A08-412C-8305-6CBEE8C724DC}" destId="{1FC4F9C5-452B-4CA3-92DE-F41759CEE7A5}" srcOrd="1" destOrd="0" presId="urn:microsoft.com/office/officeart/2008/layout/HalfCircleOrganizationChart"/>
    <dgm:cxn modelId="{CCFBB344-2973-4261-887A-3BFB6C896F30}" type="presParOf" srcId="{1FC4F9C5-452B-4CA3-92DE-F41759CEE7A5}" destId="{F802CD27-66A3-4409-B3B7-04E8F2FC8DA4}" srcOrd="0" destOrd="0" presId="urn:microsoft.com/office/officeart/2008/layout/HalfCircleOrganizationChart"/>
    <dgm:cxn modelId="{C0357CE7-B025-4EC3-8542-592BCFEC4815}" type="presParOf" srcId="{1FC4F9C5-452B-4CA3-92DE-F41759CEE7A5}" destId="{D4B94315-CDA2-4122-92CC-92071AE1AA36}" srcOrd="1" destOrd="0" presId="urn:microsoft.com/office/officeart/2008/layout/HalfCircleOrganizationChart"/>
    <dgm:cxn modelId="{37A98C45-B3AF-41AB-8BE1-4598013BDA64}" type="presParOf" srcId="{D4B94315-CDA2-4122-92CC-92071AE1AA36}" destId="{03363D2B-C375-4546-8087-E23379296CB3}" srcOrd="0" destOrd="0" presId="urn:microsoft.com/office/officeart/2008/layout/HalfCircleOrganizationChart"/>
    <dgm:cxn modelId="{0B62F2EB-3FB6-44F8-966A-59682F15AC3A}" type="presParOf" srcId="{03363D2B-C375-4546-8087-E23379296CB3}" destId="{9136B13A-4FCE-4783-A329-24315DA043C5}" srcOrd="0" destOrd="0" presId="urn:microsoft.com/office/officeart/2008/layout/HalfCircleOrganizationChart"/>
    <dgm:cxn modelId="{DD41AAAD-E945-4DBB-89AF-78ED8C1A1AA9}" type="presParOf" srcId="{03363D2B-C375-4546-8087-E23379296CB3}" destId="{4F2462B4-599A-467C-A5E9-B36BE94E96B3}" srcOrd="1" destOrd="0" presId="urn:microsoft.com/office/officeart/2008/layout/HalfCircleOrganizationChart"/>
    <dgm:cxn modelId="{81917A18-DAB7-493B-89E5-AA334687AB1E}" type="presParOf" srcId="{03363D2B-C375-4546-8087-E23379296CB3}" destId="{9822C770-1592-44EA-B986-E2243C7B5FE6}" srcOrd="2" destOrd="0" presId="urn:microsoft.com/office/officeart/2008/layout/HalfCircleOrganizationChart"/>
    <dgm:cxn modelId="{0A68AFC7-05D4-4960-9596-8B483856CE33}" type="presParOf" srcId="{03363D2B-C375-4546-8087-E23379296CB3}" destId="{95CD20AF-0D70-45FB-81C4-53AAF2245FE1}" srcOrd="3" destOrd="0" presId="urn:microsoft.com/office/officeart/2008/layout/HalfCircleOrganizationChart"/>
    <dgm:cxn modelId="{07A6EE9D-7CF3-468B-A6C0-CE9EBE29EF52}" type="presParOf" srcId="{D4B94315-CDA2-4122-92CC-92071AE1AA36}" destId="{14480CF2-02A0-4A18-B819-A4B852939236}" srcOrd="1" destOrd="0" presId="urn:microsoft.com/office/officeart/2008/layout/HalfCircleOrganizationChart"/>
    <dgm:cxn modelId="{9E59A5F7-84AF-4E80-A0A6-586811FAD4E5}" type="presParOf" srcId="{D4B94315-CDA2-4122-92CC-92071AE1AA36}" destId="{1EE5328A-2E89-466B-A81D-4B1708C2D861}" srcOrd="2" destOrd="0" presId="urn:microsoft.com/office/officeart/2008/layout/HalfCircleOrganizationChart"/>
    <dgm:cxn modelId="{8C9030AA-3245-4004-A81B-3EE6C9450102}" type="presParOf" srcId="{4650FD1C-8A08-412C-8305-6CBEE8C724DC}" destId="{50871205-E0EC-41E0-940F-ADEFE94BD87B}" srcOrd="2" destOrd="0" presId="urn:microsoft.com/office/officeart/2008/layout/HalfCircleOrganizationChart"/>
    <dgm:cxn modelId="{0D7F4B1A-C205-4277-8A2A-CD27692575CE}" type="presParOf" srcId="{98598AE3-09C1-4600-B6E3-393A9579FA52}" destId="{574EEA15-604F-4FDC-B17A-74DE5575C26C}" srcOrd="1" destOrd="0" presId="urn:microsoft.com/office/officeart/2008/layout/HalfCircleOrganizationChart"/>
    <dgm:cxn modelId="{C0A2BFE5-FBCD-45BA-BBAE-FB06CE143B1B}" type="presParOf" srcId="{574EEA15-604F-4FDC-B17A-74DE5575C26C}" destId="{D3232A50-B16D-42D2-9E6C-3F7FA29243ED}" srcOrd="0" destOrd="0" presId="urn:microsoft.com/office/officeart/2008/layout/HalfCircleOrganizationChart"/>
    <dgm:cxn modelId="{640E10A6-AA74-4AB0-BD89-9BADEED27ACD}" type="presParOf" srcId="{D3232A50-B16D-42D2-9E6C-3F7FA29243ED}" destId="{21C27A00-329A-4E71-87E6-E237C5EAA5E8}" srcOrd="0" destOrd="0" presId="urn:microsoft.com/office/officeart/2008/layout/HalfCircleOrganizationChart"/>
    <dgm:cxn modelId="{61FCAA50-3FAA-4019-9791-53038FAFB820}" type="presParOf" srcId="{D3232A50-B16D-42D2-9E6C-3F7FA29243ED}" destId="{41556364-051F-4FA4-BBC6-A3EBD39E03F4}" srcOrd="1" destOrd="0" presId="urn:microsoft.com/office/officeart/2008/layout/HalfCircleOrganizationChart"/>
    <dgm:cxn modelId="{9027A74F-A092-4426-A0BC-2765757C68E6}" type="presParOf" srcId="{D3232A50-B16D-42D2-9E6C-3F7FA29243ED}" destId="{08801A1C-05F2-46E4-98A0-65DB70DF5F71}" srcOrd="2" destOrd="0" presId="urn:microsoft.com/office/officeart/2008/layout/HalfCircleOrganizationChart"/>
    <dgm:cxn modelId="{82F7BA97-96A5-4156-9C79-BF07F1A7B7F6}" type="presParOf" srcId="{D3232A50-B16D-42D2-9E6C-3F7FA29243ED}" destId="{E77E2400-AD83-4DEC-8855-A9308A2E23E9}" srcOrd="3" destOrd="0" presId="urn:microsoft.com/office/officeart/2008/layout/HalfCircleOrganizationChart"/>
    <dgm:cxn modelId="{47876A91-9836-4AD4-8BD7-A0AF92130E13}" type="presParOf" srcId="{574EEA15-604F-4FDC-B17A-74DE5575C26C}" destId="{47B10E0B-27E7-4A82-B43E-FF42ACD803A9}" srcOrd="1" destOrd="0" presId="urn:microsoft.com/office/officeart/2008/layout/HalfCircleOrganizationChart"/>
    <dgm:cxn modelId="{F0AB8978-CFC5-4E2E-A43C-C17FC07D99C3}" type="presParOf" srcId="{47B10E0B-27E7-4A82-B43E-FF42ACD803A9}" destId="{09CB394D-3624-42C9-A5CA-ED3FF6A6F6A4}" srcOrd="0" destOrd="0" presId="urn:microsoft.com/office/officeart/2008/layout/HalfCircleOrganizationChart"/>
    <dgm:cxn modelId="{96520B1E-A78D-44B0-954D-AC898635F782}" type="presParOf" srcId="{47B10E0B-27E7-4A82-B43E-FF42ACD803A9}" destId="{4D2C8D38-28D4-44C8-A1E5-DA4364341CF1}" srcOrd="1" destOrd="0" presId="urn:microsoft.com/office/officeart/2008/layout/HalfCircleOrganizationChart"/>
    <dgm:cxn modelId="{E54B6753-81E4-453D-9209-F0B953F84FE3}" type="presParOf" srcId="{4D2C8D38-28D4-44C8-A1E5-DA4364341CF1}" destId="{155643F1-D841-4D47-90D6-F4C495D0967D}" srcOrd="0" destOrd="0" presId="urn:microsoft.com/office/officeart/2008/layout/HalfCircleOrganizationChart"/>
    <dgm:cxn modelId="{C43F9F67-F22F-47C5-AEE3-8DB24676190C}" type="presParOf" srcId="{155643F1-D841-4D47-90D6-F4C495D0967D}" destId="{BE6E69E6-359A-4631-B8A4-D6F8BE667E19}" srcOrd="0" destOrd="0" presId="urn:microsoft.com/office/officeart/2008/layout/HalfCircleOrganizationChart"/>
    <dgm:cxn modelId="{7B222A14-F684-4F75-BD01-FDDAA7BE515A}" type="presParOf" srcId="{155643F1-D841-4D47-90D6-F4C495D0967D}" destId="{21DD89E5-7AE7-4E88-90F3-0C6F7D6C847B}" srcOrd="1" destOrd="0" presId="urn:microsoft.com/office/officeart/2008/layout/HalfCircleOrganizationChart"/>
    <dgm:cxn modelId="{1C75CA5C-D7F4-4E31-B95C-BEC162796676}" type="presParOf" srcId="{155643F1-D841-4D47-90D6-F4C495D0967D}" destId="{D59C9DC3-CD2C-4EF2-9F58-7A09417D3170}" srcOrd="2" destOrd="0" presId="urn:microsoft.com/office/officeart/2008/layout/HalfCircleOrganizationChart"/>
    <dgm:cxn modelId="{455DB894-1787-477D-A722-9B862F9897B9}" type="presParOf" srcId="{155643F1-D841-4D47-90D6-F4C495D0967D}" destId="{2AD8F5A1-0475-4A03-81C6-7963BF8A46DA}" srcOrd="3" destOrd="0" presId="urn:microsoft.com/office/officeart/2008/layout/HalfCircleOrganizationChart"/>
    <dgm:cxn modelId="{0725293F-ADE7-482D-9581-2FBC6264E3B6}" type="presParOf" srcId="{4D2C8D38-28D4-44C8-A1E5-DA4364341CF1}" destId="{9FFBEB28-6019-4F84-ADD2-38A897D7DCBB}" srcOrd="1" destOrd="0" presId="urn:microsoft.com/office/officeart/2008/layout/HalfCircleOrganizationChart"/>
    <dgm:cxn modelId="{0AF34E23-8869-475B-8A5F-C26AB8F05DA8}" type="presParOf" srcId="{4D2C8D38-28D4-44C8-A1E5-DA4364341CF1}" destId="{CB597264-63C1-4211-AF77-F1B2F9DBC5F2}" srcOrd="2" destOrd="0" presId="urn:microsoft.com/office/officeart/2008/layout/HalfCircleOrganizationChart"/>
    <dgm:cxn modelId="{F9F1D3B1-BF99-46B4-8604-335395292F53}" type="presParOf" srcId="{574EEA15-604F-4FDC-B17A-74DE5575C26C}" destId="{C207F0A4-EF11-4B4C-A4E3-7F233FFF39AD}" srcOrd="2" destOrd="0" presId="urn:microsoft.com/office/officeart/2008/layout/HalfCircleOrganizationChart"/>
    <dgm:cxn modelId="{34CE5860-C02F-4430-88F4-31BB3A54725E}" type="presParOf" srcId="{98598AE3-09C1-4600-B6E3-393A9579FA52}" destId="{EDAC7E2D-513C-4BAF-BE94-3A76664F2AEB}" srcOrd="2" destOrd="0" presId="urn:microsoft.com/office/officeart/2008/layout/HalfCircleOrganizationChart"/>
    <dgm:cxn modelId="{B50CFE50-FF02-4CCD-A9A3-E8F3C3BA1862}" type="presParOf" srcId="{EDAC7E2D-513C-4BAF-BE94-3A76664F2AEB}" destId="{82B221CA-D505-4122-B6CC-9FF98BC486EA}" srcOrd="0" destOrd="0" presId="urn:microsoft.com/office/officeart/2008/layout/HalfCircleOrganizationChart"/>
    <dgm:cxn modelId="{EE4360C4-7FFF-44C8-8BFE-9B8E5139100A}" type="presParOf" srcId="{82B221CA-D505-4122-B6CC-9FF98BC486EA}" destId="{21CFF3A9-9F60-424C-8817-EB679991C9CF}" srcOrd="0" destOrd="0" presId="urn:microsoft.com/office/officeart/2008/layout/HalfCircleOrganizationChart"/>
    <dgm:cxn modelId="{5486F0C3-892F-4CDF-AA9C-97D1424CD361}" type="presParOf" srcId="{82B221CA-D505-4122-B6CC-9FF98BC486EA}" destId="{C79D3DB0-4A95-424D-A3AE-04D7BED61D03}" srcOrd="1" destOrd="0" presId="urn:microsoft.com/office/officeart/2008/layout/HalfCircleOrganizationChart"/>
    <dgm:cxn modelId="{9008C187-FFBB-4CFC-B45F-5C1513AA5989}" type="presParOf" srcId="{82B221CA-D505-4122-B6CC-9FF98BC486EA}" destId="{353E6B26-1B0A-4611-BC15-0AE7CCE9B80F}" srcOrd="2" destOrd="0" presId="urn:microsoft.com/office/officeart/2008/layout/HalfCircleOrganizationChart"/>
    <dgm:cxn modelId="{270AE985-CE7E-4429-B475-A8FB4975708E}" type="presParOf" srcId="{82B221CA-D505-4122-B6CC-9FF98BC486EA}" destId="{3662E5CB-FAB3-4E9B-A1C7-3AB329800A8D}" srcOrd="3" destOrd="0" presId="urn:microsoft.com/office/officeart/2008/layout/HalfCircleOrganizationChart"/>
    <dgm:cxn modelId="{981564C2-B5B9-4F6B-96CD-12516CC201BE}" type="presParOf" srcId="{EDAC7E2D-513C-4BAF-BE94-3A76664F2AEB}" destId="{ECCB4CCA-ADBC-49DD-8C48-A44FC8BC5739}" srcOrd="1" destOrd="0" presId="urn:microsoft.com/office/officeart/2008/layout/HalfCircleOrganizationChart"/>
    <dgm:cxn modelId="{183032A7-B200-49D7-A3E1-9E71F97B0B64}" type="presParOf" srcId="{ECCB4CCA-ADBC-49DD-8C48-A44FC8BC5739}" destId="{00446A7F-4BA9-4455-8863-4FF04DFD257D}" srcOrd="0" destOrd="0" presId="urn:microsoft.com/office/officeart/2008/layout/HalfCircleOrganizationChart"/>
    <dgm:cxn modelId="{DABC21C7-78CF-44AF-ABD9-4319F7339411}" type="presParOf" srcId="{ECCB4CCA-ADBC-49DD-8C48-A44FC8BC5739}" destId="{113FB857-765E-4780-A25F-5F32A69A9712}" srcOrd="1" destOrd="0" presId="urn:microsoft.com/office/officeart/2008/layout/HalfCircleOrganizationChart"/>
    <dgm:cxn modelId="{82EF832F-3E79-40A2-A627-4863FA0D4D1C}" type="presParOf" srcId="{113FB857-765E-4780-A25F-5F32A69A9712}" destId="{146D32CF-2CEC-4A13-90FD-83DF84764008}" srcOrd="0" destOrd="0" presId="urn:microsoft.com/office/officeart/2008/layout/HalfCircleOrganizationChart"/>
    <dgm:cxn modelId="{F11FE5FE-3DB6-4B0A-997E-9AEC844F92B6}" type="presParOf" srcId="{146D32CF-2CEC-4A13-90FD-83DF84764008}" destId="{E7F4A751-3836-466F-B772-680121A5DDFF}" srcOrd="0" destOrd="0" presId="urn:microsoft.com/office/officeart/2008/layout/HalfCircleOrganizationChart"/>
    <dgm:cxn modelId="{1FB19968-BD56-4AB6-8FB7-574F0F82C53A}" type="presParOf" srcId="{146D32CF-2CEC-4A13-90FD-83DF84764008}" destId="{2F4E1570-C09B-4361-B5A7-5F8A23891B7B}" srcOrd="1" destOrd="0" presId="urn:microsoft.com/office/officeart/2008/layout/HalfCircleOrganizationChart"/>
    <dgm:cxn modelId="{F838490F-3DB6-4A60-A637-2BF3197E53CA}" type="presParOf" srcId="{146D32CF-2CEC-4A13-90FD-83DF84764008}" destId="{7130C938-04D1-4FE6-9EAE-C4CFAD9B348D}" srcOrd="2" destOrd="0" presId="urn:microsoft.com/office/officeart/2008/layout/HalfCircleOrganizationChart"/>
    <dgm:cxn modelId="{0DBF820F-B27E-4994-A34D-BFD1470B1B9C}" type="presParOf" srcId="{146D32CF-2CEC-4A13-90FD-83DF84764008}" destId="{B35F70E1-DDAE-4671-BACF-CBC83AEEF248}" srcOrd="3" destOrd="0" presId="urn:microsoft.com/office/officeart/2008/layout/HalfCircleOrganizationChart"/>
    <dgm:cxn modelId="{48C16EFC-C2B8-40A3-A0B3-538C15508E0B}" type="presParOf" srcId="{113FB857-765E-4780-A25F-5F32A69A9712}" destId="{01B0445B-6111-49F2-AA27-75B7902BEDDA}" srcOrd="1" destOrd="0" presId="urn:microsoft.com/office/officeart/2008/layout/HalfCircleOrganizationChart"/>
    <dgm:cxn modelId="{FBEC102F-70A7-4DF3-B3B7-4626DEC5F174}" type="presParOf" srcId="{113FB857-765E-4780-A25F-5F32A69A9712}" destId="{5BA0F5C6-A743-4E6C-865D-CA72176FA273}" srcOrd="2" destOrd="0" presId="urn:microsoft.com/office/officeart/2008/layout/HalfCircleOrganizationChart"/>
    <dgm:cxn modelId="{31E38D70-5D7E-4E77-A4EC-021EA7A95203}" type="presParOf" srcId="{EDAC7E2D-513C-4BAF-BE94-3A76664F2AEB}" destId="{AF1D7D0E-ED97-4DBC-9DE4-7B5581F0F2A5}" srcOrd="2" destOrd="0" presId="urn:microsoft.com/office/officeart/2008/layout/HalfCircleOrganizationChart"/>
  </dgm:cxnLst>
  <dgm:bg/>
  <dgm:whole>
    <a:ln>
      <a:solidFill>
        <a:srgbClr val="FF9B48"/>
      </a:solidFill>
      <a:prstDash val="lgDashDot"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CE2342-05B2-4A65-872F-DA5CBA60D297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4541A5D-46C7-4E4A-A839-549D394210A8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Рамочное Соглашение 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(24 ПОО)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11C29-3771-480B-8E78-AA86E1F4A258}" type="parTrans" cxnId="{C0450D49-CB97-4AEA-BD18-66B128DC560B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683E01-129E-467E-AD53-D1F7932C5D8E}" type="sibTrans" cxnId="{C0450D49-CB97-4AEA-BD18-66B128DC560B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CD7D2-CB1B-4EC0-8BC3-F2DE09CFF30B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образовательной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программы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(между 2-мя ПОО)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0A06FC-37F3-44A3-A709-EDDDBC877E9A}" type="parTrans" cxnId="{CBE02FA1-9631-4D7C-83E7-F4F33225D301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6700BF-0589-4127-A620-B3DBDF5C0768}" type="sibTrans" cxnId="{CBE02FA1-9631-4D7C-83E7-F4F33225D301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9BE74-DC0E-4F58-8299-1AE4E0607AAA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Договор о реализации программы в сетевой форме (между 2-мя ПОО)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50D53-C5FC-4EFD-967C-A1AC1F4BFBB2}" type="parTrans" cxnId="{78EF29BE-FA65-4CE2-AD81-25CDD94686C8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0A0D4-7BA5-4172-944E-4858A182C28C}" type="sibTrans" cxnId="{78EF29BE-FA65-4CE2-AD81-25CDD94686C8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250ED-D884-4E13-B059-266AA4394EDD}" type="pres">
      <dgm:prSet presAssocID="{CECE2342-05B2-4A65-872F-DA5CBA60D2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E44C65-F243-477B-9D3D-36ECAF53AB9B}" type="pres">
      <dgm:prSet presAssocID="{E4541A5D-46C7-4E4A-A839-549D394210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9B2A9-BCD0-46AD-93B2-18C32E7E4ACA}" type="pres">
      <dgm:prSet presAssocID="{9E683E01-129E-467E-AD53-D1F7932C5D8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33086DE-8828-4C2E-B6D1-7E665ADB3FAC}" type="pres">
      <dgm:prSet presAssocID="{9E683E01-129E-467E-AD53-D1F7932C5D8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BCD691F-4469-4A74-ABDD-360F8DC0E8C5}" type="pres">
      <dgm:prSet presAssocID="{75FCD7D2-CB1B-4EC0-8BC3-F2DE09CFF3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69C54-6BDD-4A47-A92A-4A0669CBB297}" type="pres">
      <dgm:prSet presAssocID="{066700BF-0589-4127-A620-B3DBDF5C07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3BB5D89-1E2E-41FD-8CD8-ADA51CA178C2}" type="pres">
      <dgm:prSet presAssocID="{066700BF-0589-4127-A620-B3DBDF5C076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E8B8DB0-259F-44C8-A86E-92CFF2793368}" type="pres">
      <dgm:prSet presAssocID="{3C99BE74-DC0E-4F58-8299-1AE4E0607A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64E19A-3181-4E83-A0CC-C51371285CFC}" type="presOf" srcId="{75FCD7D2-CB1B-4EC0-8BC3-F2DE09CFF30B}" destId="{EBCD691F-4469-4A74-ABDD-360F8DC0E8C5}" srcOrd="0" destOrd="0" presId="urn:microsoft.com/office/officeart/2005/8/layout/process5"/>
    <dgm:cxn modelId="{3DD4704B-8CF2-4202-88A7-8B53B3F65FE8}" type="presOf" srcId="{3C99BE74-DC0E-4F58-8299-1AE4E0607AAA}" destId="{BE8B8DB0-259F-44C8-A86E-92CFF2793368}" srcOrd="0" destOrd="0" presId="urn:microsoft.com/office/officeart/2005/8/layout/process5"/>
    <dgm:cxn modelId="{C0450D49-CB97-4AEA-BD18-66B128DC560B}" srcId="{CECE2342-05B2-4A65-872F-DA5CBA60D297}" destId="{E4541A5D-46C7-4E4A-A839-549D394210A8}" srcOrd="0" destOrd="0" parTransId="{84D11C29-3771-480B-8E78-AA86E1F4A258}" sibTransId="{9E683E01-129E-467E-AD53-D1F7932C5D8E}"/>
    <dgm:cxn modelId="{D91E1C82-D70E-421E-A4E6-5DBB0990EFEA}" type="presOf" srcId="{066700BF-0589-4127-A620-B3DBDF5C0768}" destId="{23BB5D89-1E2E-41FD-8CD8-ADA51CA178C2}" srcOrd="1" destOrd="0" presId="urn:microsoft.com/office/officeart/2005/8/layout/process5"/>
    <dgm:cxn modelId="{78EF29BE-FA65-4CE2-AD81-25CDD94686C8}" srcId="{CECE2342-05B2-4A65-872F-DA5CBA60D297}" destId="{3C99BE74-DC0E-4F58-8299-1AE4E0607AAA}" srcOrd="2" destOrd="0" parTransId="{C8550D53-C5FC-4EFD-967C-A1AC1F4BFBB2}" sibTransId="{9FD0A0D4-7BA5-4172-944E-4858A182C28C}"/>
    <dgm:cxn modelId="{C34BBC6A-917C-4560-8822-6CEFBFB5F2C5}" type="presOf" srcId="{9E683E01-129E-467E-AD53-D1F7932C5D8E}" destId="{AF39B2A9-BCD0-46AD-93B2-18C32E7E4ACA}" srcOrd="0" destOrd="0" presId="urn:microsoft.com/office/officeart/2005/8/layout/process5"/>
    <dgm:cxn modelId="{CBE02FA1-9631-4D7C-83E7-F4F33225D301}" srcId="{CECE2342-05B2-4A65-872F-DA5CBA60D297}" destId="{75FCD7D2-CB1B-4EC0-8BC3-F2DE09CFF30B}" srcOrd="1" destOrd="0" parTransId="{9E0A06FC-37F3-44A3-A709-EDDDBC877E9A}" sibTransId="{066700BF-0589-4127-A620-B3DBDF5C0768}"/>
    <dgm:cxn modelId="{DCE9BA5B-8CA2-4FCF-83AD-85B9AF398CB5}" type="presOf" srcId="{E4541A5D-46C7-4E4A-A839-549D394210A8}" destId="{A4E44C65-F243-477B-9D3D-36ECAF53AB9B}" srcOrd="0" destOrd="0" presId="urn:microsoft.com/office/officeart/2005/8/layout/process5"/>
    <dgm:cxn modelId="{48FD21DC-FFE1-4463-BA63-9F779802076D}" type="presOf" srcId="{CECE2342-05B2-4A65-872F-DA5CBA60D297}" destId="{430250ED-D884-4E13-B059-266AA4394EDD}" srcOrd="0" destOrd="0" presId="urn:microsoft.com/office/officeart/2005/8/layout/process5"/>
    <dgm:cxn modelId="{AE31EF31-A17F-41C1-92A4-80B7A314CB03}" type="presOf" srcId="{9E683E01-129E-467E-AD53-D1F7932C5D8E}" destId="{133086DE-8828-4C2E-B6D1-7E665ADB3FAC}" srcOrd="1" destOrd="0" presId="urn:microsoft.com/office/officeart/2005/8/layout/process5"/>
    <dgm:cxn modelId="{92DEB70D-22E2-4D81-8110-5262A5439EA7}" type="presOf" srcId="{066700BF-0589-4127-A620-B3DBDF5C0768}" destId="{34369C54-6BDD-4A47-A92A-4A0669CBB297}" srcOrd="0" destOrd="0" presId="urn:microsoft.com/office/officeart/2005/8/layout/process5"/>
    <dgm:cxn modelId="{0E420971-E6DC-47D3-8EA4-7CBDABD5682F}" type="presParOf" srcId="{430250ED-D884-4E13-B059-266AA4394EDD}" destId="{A4E44C65-F243-477B-9D3D-36ECAF53AB9B}" srcOrd="0" destOrd="0" presId="urn:microsoft.com/office/officeart/2005/8/layout/process5"/>
    <dgm:cxn modelId="{D5412492-EB94-4ED1-847D-2E707E452AE1}" type="presParOf" srcId="{430250ED-D884-4E13-B059-266AA4394EDD}" destId="{AF39B2A9-BCD0-46AD-93B2-18C32E7E4ACA}" srcOrd="1" destOrd="0" presId="urn:microsoft.com/office/officeart/2005/8/layout/process5"/>
    <dgm:cxn modelId="{CC9E6AD0-72C6-4070-A509-9CB8FD435A28}" type="presParOf" srcId="{AF39B2A9-BCD0-46AD-93B2-18C32E7E4ACA}" destId="{133086DE-8828-4C2E-B6D1-7E665ADB3FAC}" srcOrd="0" destOrd="0" presId="urn:microsoft.com/office/officeart/2005/8/layout/process5"/>
    <dgm:cxn modelId="{8AD65979-9EA0-4A03-9F17-29B25795E348}" type="presParOf" srcId="{430250ED-D884-4E13-B059-266AA4394EDD}" destId="{EBCD691F-4469-4A74-ABDD-360F8DC0E8C5}" srcOrd="2" destOrd="0" presId="urn:microsoft.com/office/officeart/2005/8/layout/process5"/>
    <dgm:cxn modelId="{49DF0DB1-DBC8-4F70-A9EA-48F16E814599}" type="presParOf" srcId="{430250ED-D884-4E13-B059-266AA4394EDD}" destId="{34369C54-6BDD-4A47-A92A-4A0669CBB297}" srcOrd="3" destOrd="0" presId="urn:microsoft.com/office/officeart/2005/8/layout/process5"/>
    <dgm:cxn modelId="{F310DAD0-7572-4A8F-8243-0FF479793905}" type="presParOf" srcId="{34369C54-6BDD-4A47-A92A-4A0669CBB297}" destId="{23BB5D89-1E2E-41FD-8CD8-ADA51CA178C2}" srcOrd="0" destOrd="0" presId="urn:microsoft.com/office/officeart/2005/8/layout/process5"/>
    <dgm:cxn modelId="{AF39F834-B506-4311-8BF9-25FBBE1440F2}" type="presParOf" srcId="{430250ED-D884-4E13-B059-266AA4394EDD}" destId="{BE8B8DB0-259F-44C8-A86E-92CFF2793368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46A7F-4BA9-4455-8863-4FF04DFD257D}">
      <dsp:nvSpPr>
        <dsp:cNvPr id="0" name=""/>
        <dsp:cNvSpPr/>
      </dsp:nvSpPr>
      <dsp:spPr>
        <a:xfrm>
          <a:off x="6458986" y="1387185"/>
          <a:ext cx="91440" cy="467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B394D-3624-42C9-A5CA-ED3FF6A6F6A4}">
      <dsp:nvSpPr>
        <dsp:cNvPr id="0" name=""/>
        <dsp:cNvSpPr/>
      </dsp:nvSpPr>
      <dsp:spPr>
        <a:xfrm>
          <a:off x="3763755" y="1387185"/>
          <a:ext cx="91440" cy="467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2CD27-66A3-4409-B3B7-04E8F2FC8DA4}">
      <dsp:nvSpPr>
        <dsp:cNvPr id="0" name=""/>
        <dsp:cNvSpPr/>
      </dsp:nvSpPr>
      <dsp:spPr>
        <a:xfrm>
          <a:off x="1068523" y="1387185"/>
          <a:ext cx="91440" cy="467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BAAA9-9996-436B-B718-FD592B2F064F}">
      <dsp:nvSpPr>
        <dsp:cNvPr id="0" name=""/>
        <dsp:cNvSpPr/>
      </dsp:nvSpPr>
      <dsp:spPr>
        <a:xfrm>
          <a:off x="557377" y="273453"/>
          <a:ext cx="1113732" cy="11137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C25D4-312C-461C-93AE-9B15A23DE829}">
      <dsp:nvSpPr>
        <dsp:cNvPr id="0" name=""/>
        <dsp:cNvSpPr/>
      </dsp:nvSpPr>
      <dsp:spPr>
        <a:xfrm>
          <a:off x="557377" y="273453"/>
          <a:ext cx="1113732" cy="11137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31ED3-505F-4CFA-B878-E81ECC7EF44B}">
      <dsp:nvSpPr>
        <dsp:cNvPr id="0" name=""/>
        <dsp:cNvSpPr/>
      </dsp:nvSpPr>
      <dsp:spPr>
        <a:xfrm>
          <a:off x="511" y="473925"/>
          <a:ext cx="2227464" cy="7127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Совместное использование материально-технической базы</a:t>
          </a:r>
          <a:endParaRPr lang="ru-RU" sz="13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" y="473925"/>
        <a:ext cx="2227464" cy="712788"/>
      </dsp:txXfrm>
    </dsp:sp>
    <dsp:sp modelId="{4F2462B4-599A-467C-A5E9-B36BE94E96B3}">
      <dsp:nvSpPr>
        <dsp:cNvPr id="0" name=""/>
        <dsp:cNvSpPr/>
      </dsp:nvSpPr>
      <dsp:spPr>
        <a:xfrm>
          <a:off x="557377" y="1854952"/>
          <a:ext cx="1113732" cy="11137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2C770-1592-44EA-B986-E2243C7B5FE6}">
      <dsp:nvSpPr>
        <dsp:cNvPr id="0" name=""/>
        <dsp:cNvSpPr/>
      </dsp:nvSpPr>
      <dsp:spPr>
        <a:xfrm>
          <a:off x="557377" y="1854952"/>
          <a:ext cx="1113732" cy="11137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6B13A-4FCE-4783-A329-24315DA043C5}">
      <dsp:nvSpPr>
        <dsp:cNvPr id="0" name=""/>
        <dsp:cNvSpPr/>
      </dsp:nvSpPr>
      <dsp:spPr>
        <a:xfrm>
          <a:off x="511" y="2055424"/>
          <a:ext cx="2227464" cy="7127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Единая информационно-методическая среда</a:t>
          </a:r>
          <a:endParaRPr lang="ru-RU" sz="13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" y="2055424"/>
        <a:ext cx="2227464" cy="712788"/>
      </dsp:txXfrm>
    </dsp:sp>
    <dsp:sp modelId="{41556364-051F-4FA4-BBC6-A3EBD39E03F4}">
      <dsp:nvSpPr>
        <dsp:cNvPr id="0" name=""/>
        <dsp:cNvSpPr/>
      </dsp:nvSpPr>
      <dsp:spPr>
        <a:xfrm>
          <a:off x="3252608" y="273453"/>
          <a:ext cx="1113732" cy="11137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01A1C-05F2-46E4-98A0-65DB70DF5F71}">
      <dsp:nvSpPr>
        <dsp:cNvPr id="0" name=""/>
        <dsp:cNvSpPr/>
      </dsp:nvSpPr>
      <dsp:spPr>
        <a:xfrm>
          <a:off x="3252608" y="273453"/>
          <a:ext cx="1113732" cy="11137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27A00-329A-4E71-87E6-E237C5EAA5E8}">
      <dsp:nvSpPr>
        <dsp:cNvPr id="0" name=""/>
        <dsp:cNvSpPr/>
      </dsp:nvSpPr>
      <dsp:spPr>
        <a:xfrm>
          <a:off x="2695742" y="473925"/>
          <a:ext cx="2227464" cy="7127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Взаимодействие с ведущими </a:t>
          </a:r>
          <a:r>
            <a:rPr lang="en-US" sz="13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IT-</a:t>
          </a:r>
          <a:r>
            <a:rPr lang="ru-RU" sz="13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компаниями</a:t>
          </a:r>
          <a:endParaRPr lang="ru-RU" sz="13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5742" y="473925"/>
        <a:ext cx="2227464" cy="712788"/>
      </dsp:txXfrm>
    </dsp:sp>
    <dsp:sp modelId="{21DD89E5-7AE7-4E88-90F3-0C6F7D6C847B}">
      <dsp:nvSpPr>
        <dsp:cNvPr id="0" name=""/>
        <dsp:cNvSpPr/>
      </dsp:nvSpPr>
      <dsp:spPr>
        <a:xfrm>
          <a:off x="3252608" y="1854952"/>
          <a:ext cx="1113732" cy="11137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C9DC3-CD2C-4EF2-9F58-7A09417D3170}">
      <dsp:nvSpPr>
        <dsp:cNvPr id="0" name=""/>
        <dsp:cNvSpPr/>
      </dsp:nvSpPr>
      <dsp:spPr>
        <a:xfrm>
          <a:off x="3252608" y="1854952"/>
          <a:ext cx="1113732" cy="11137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E69E6-359A-4631-B8A4-D6F8BE667E19}">
      <dsp:nvSpPr>
        <dsp:cNvPr id="0" name=""/>
        <dsp:cNvSpPr/>
      </dsp:nvSpPr>
      <dsp:spPr>
        <a:xfrm>
          <a:off x="2695742" y="2055424"/>
          <a:ext cx="2227464" cy="7127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Демонстрационный экзамен по стандартам </a:t>
          </a:r>
          <a:r>
            <a:rPr lang="en-US" sz="13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WorldSkills</a:t>
          </a:r>
          <a:endParaRPr lang="ru-RU" sz="13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5742" y="2055424"/>
        <a:ext cx="2227464" cy="712788"/>
      </dsp:txXfrm>
    </dsp:sp>
    <dsp:sp modelId="{C79D3DB0-4A95-424D-A3AE-04D7BED61D03}">
      <dsp:nvSpPr>
        <dsp:cNvPr id="0" name=""/>
        <dsp:cNvSpPr/>
      </dsp:nvSpPr>
      <dsp:spPr>
        <a:xfrm>
          <a:off x="5947840" y="273453"/>
          <a:ext cx="1113732" cy="11137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E6B26-1B0A-4611-BC15-0AE7CCE9B80F}">
      <dsp:nvSpPr>
        <dsp:cNvPr id="0" name=""/>
        <dsp:cNvSpPr/>
      </dsp:nvSpPr>
      <dsp:spPr>
        <a:xfrm>
          <a:off x="5947840" y="273453"/>
          <a:ext cx="1113732" cy="11137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FF3A9-9F60-424C-8817-EB679991C9CF}">
      <dsp:nvSpPr>
        <dsp:cNvPr id="0" name=""/>
        <dsp:cNvSpPr/>
      </dsp:nvSpPr>
      <dsp:spPr>
        <a:xfrm>
          <a:off x="5390974" y="473925"/>
          <a:ext cx="2227464" cy="7127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Электронное обучение и дистанционные образовательные</a:t>
          </a:r>
          <a:r>
            <a:rPr lang="en-US" sz="13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технологии</a:t>
          </a:r>
          <a:endParaRPr lang="ru-RU" sz="13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0974" y="473925"/>
        <a:ext cx="2227464" cy="712788"/>
      </dsp:txXfrm>
    </dsp:sp>
    <dsp:sp modelId="{2F4E1570-C09B-4361-B5A7-5F8A23891B7B}">
      <dsp:nvSpPr>
        <dsp:cNvPr id="0" name=""/>
        <dsp:cNvSpPr/>
      </dsp:nvSpPr>
      <dsp:spPr>
        <a:xfrm>
          <a:off x="5947840" y="1854952"/>
          <a:ext cx="1113732" cy="11137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0C938-04D1-4FE6-9EAE-C4CFAD9B348D}">
      <dsp:nvSpPr>
        <dsp:cNvPr id="0" name=""/>
        <dsp:cNvSpPr/>
      </dsp:nvSpPr>
      <dsp:spPr>
        <a:xfrm>
          <a:off x="5947840" y="1854952"/>
          <a:ext cx="1113732" cy="11137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4A751-3836-466F-B772-680121A5DDFF}">
      <dsp:nvSpPr>
        <dsp:cNvPr id="0" name=""/>
        <dsp:cNvSpPr/>
      </dsp:nvSpPr>
      <dsp:spPr>
        <a:xfrm>
          <a:off x="5390974" y="2055424"/>
          <a:ext cx="2227464" cy="7127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и обучение преподавателей</a:t>
          </a:r>
          <a:endParaRPr lang="ru-RU" sz="13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0974" y="2055424"/>
        <a:ext cx="2227464" cy="712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44C65-F243-477B-9D3D-36ECAF53AB9B}">
      <dsp:nvSpPr>
        <dsp:cNvPr id="0" name=""/>
        <dsp:cNvSpPr/>
      </dsp:nvSpPr>
      <dsp:spPr>
        <a:xfrm>
          <a:off x="6412" y="299642"/>
          <a:ext cx="1916748" cy="1150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Рамочное Соглашение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(24 ПОО)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96" y="333326"/>
        <a:ext cx="1849380" cy="1082681"/>
      </dsp:txXfrm>
    </dsp:sp>
    <dsp:sp modelId="{AF39B2A9-BCD0-46AD-93B2-18C32E7E4ACA}">
      <dsp:nvSpPr>
        <dsp:cNvPr id="0" name=""/>
        <dsp:cNvSpPr/>
      </dsp:nvSpPr>
      <dsp:spPr>
        <a:xfrm>
          <a:off x="2091835" y="636990"/>
          <a:ext cx="406350" cy="475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1835" y="732061"/>
        <a:ext cx="284445" cy="285211"/>
      </dsp:txXfrm>
    </dsp:sp>
    <dsp:sp modelId="{EBCD691F-4469-4A74-ABDD-360F8DC0E8C5}">
      <dsp:nvSpPr>
        <dsp:cNvPr id="0" name=""/>
        <dsp:cNvSpPr/>
      </dsp:nvSpPr>
      <dsp:spPr>
        <a:xfrm>
          <a:off x="2689861" y="299642"/>
          <a:ext cx="1916748" cy="1150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образовательной </a:t>
          </a: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программы </a:t>
          </a: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(между 2-мя ПОО)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3545" y="333326"/>
        <a:ext cx="1849380" cy="1082681"/>
      </dsp:txXfrm>
    </dsp:sp>
    <dsp:sp modelId="{34369C54-6BDD-4A47-A92A-4A0669CBB297}">
      <dsp:nvSpPr>
        <dsp:cNvPr id="0" name=""/>
        <dsp:cNvSpPr/>
      </dsp:nvSpPr>
      <dsp:spPr>
        <a:xfrm>
          <a:off x="4775284" y="636990"/>
          <a:ext cx="406350" cy="475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5284" y="732061"/>
        <a:ext cx="284445" cy="285211"/>
      </dsp:txXfrm>
    </dsp:sp>
    <dsp:sp modelId="{BE8B8DB0-259F-44C8-A86E-92CFF2793368}">
      <dsp:nvSpPr>
        <dsp:cNvPr id="0" name=""/>
        <dsp:cNvSpPr/>
      </dsp:nvSpPr>
      <dsp:spPr>
        <a:xfrm>
          <a:off x="5373310" y="299642"/>
          <a:ext cx="1916748" cy="1150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Договор о реализации программы в сетевой форме (между 2-мя ПОО)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6994" y="333326"/>
        <a:ext cx="1849380" cy="108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FCB39-AB84-469F-9227-38B1F609BCE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BBF14-0056-424B-84FA-252C3552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8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3AF88-39AF-4106-B572-04EDD3E3F10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484DE-837F-47D5-B273-B802556EA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8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6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7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0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9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4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4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8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9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jpe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3.jpeg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778000"/>
            <a:ext cx="9150300" cy="1080000"/>
            <a:chOff x="-6300" y="-5060"/>
            <a:chExt cx="9158400" cy="10850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5" name="Picture 2" descr="D:\Pictures\Коллекция картинок (Microsoft)\Разное\j0316557.jpg"/>
            <p:cNvPicPr>
              <a:picLocks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300" y="-506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Pictures\Фотки\j0316779.jpg"/>
            <p:cNvPicPr>
              <a:picLocks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1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D:\Pictures\Фотки\j0386306.jpg"/>
            <p:cNvPicPr>
              <a:picLocks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7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Pictures\Фотки\j0405004.jpg"/>
            <p:cNvPicPr>
              <a:picLocks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:\Pictures\Фотки\j0387698.jpg"/>
            <p:cNvPicPr>
              <a:picLocks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9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D:\Pictures\Фотки\j0316492.jpg"/>
            <p:cNvPicPr>
              <a:picLocks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оловина рамки 10"/>
          <p:cNvSpPr/>
          <p:nvPr/>
        </p:nvSpPr>
        <p:spPr>
          <a:xfrm>
            <a:off x="179512" y="188640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7956376" y="4725143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4686235"/>
            <a:ext cx="6265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i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ЛИТКЕ Виталий Владимирович,</a:t>
            </a:r>
          </a:p>
          <a:p>
            <a:pPr algn="r">
              <a:lnSpc>
                <a:spcPct val="150000"/>
              </a:lnSpc>
            </a:pPr>
            <a:r>
              <a:rPr lang="ru-RU" sz="1600" i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i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иректор ГБПОУ «Челябинский радиотехнический техникум»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95959" cy="513490"/>
          </a:xfrm>
          <a:prstGeom prst="rect">
            <a:avLst/>
          </a:prstGeom>
        </p:spPr>
      </p:pic>
      <p:pic>
        <p:nvPicPr>
          <p:cNvPr id="15" name="Picture 6" descr="ÐÐ°ÑÑÐ¸Ð½ÐºÐ¸ Ð¿Ð¾ Ð·Ð°Ð¿ÑÐ¾ÑÑ Ð¼Ð¸Ð½Ð¸ÑÑÐµÑÑÑÐ²Ð¾ Ð¾Ð±ÑÐ°Ð·Ð¾Ð²Ð°Ð½Ð¸Ñ Ð¸ Ð½Ð°ÑÐºÐ¸ ÑÐµÐ»ÑÐ±Ð¸Ð½ÑÐºÐ¾Ð¹ Ð¾Ð±Ð»Ð°ÑÑÐ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97" y="188640"/>
            <a:ext cx="850491" cy="10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464" y="1390547"/>
            <a:ext cx="863136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cap="all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Окружное методическое объединение </a:t>
            </a:r>
            <a:r>
              <a:rPr lang="ru-RU" sz="1400" cap="al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</a:t>
            </a:r>
            <a:r>
              <a:rPr lang="ru-RU" sz="1400" cap="all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образовательных </a:t>
            </a:r>
            <a:r>
              <a:rPr lang="ru-RU" sz="1400" cap="al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</a:t>
            </a:r>
            <a:r>
              <a:rPr lang="ru-RU" sz="1400" cap="all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Уральского федерального </a:t>
            </a:r>
            <a:r>
              <a:rPr lang="ru-RU" sz="1400" cap="al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endParaRPr lang="ru-RU" sz="1400" cap="all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cap="all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cap="al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УГС 09.00.00 Информатика и вычислительная техника </a:t>
            </a:r>
            <a:endParaRPr lang="en-US" sz="1400" cap="all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b="1" cap="all" dirty="0">
              <a:solidFill>
                <a:srgbClr val="FF9B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cap="al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материально-технических, организационно-педагогических и методических условий для реализации образовательных программ по специальностям </a:t>
            </a:r>
            <a:endParaRPr lang="ru-RU" sz="1600" b="1" cap="all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ТОП-50  </a:t>
            </a:r>
            <a:r>
              <a:rPr lang="ru-RU" sz="1600" b="1" cap="al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сетевой </a:t>
            </a:r>
            <a:r>
              <a:rPr lang="ru-RU" sz="1600" b="1" cap="all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</a:t>
            </a:r>
          </a:p>
          <a:p>
            <a:pPr algn="ctr">
              <a:lnSpc>
                <a:spcPct val="150000"/>
              </a:lnSpc>
            </a:pPr>
            <a:endParaRPr lang="ru-RU" sz="1600" b="1" cap="all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«23» апреля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овина рамки 10"/>
          <p:cNvSpPr/>
          <p:nvPr/>
        </p:nvSpPr>
        <p:spPr>
          <a:xfrm>
            <a:off x="323528" y="332656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7812360" y="4581128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620688"/>
            <a:ext cx="7920880" cy="4680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62525" y="762926"/>
            <a:ext cx="356341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ВЗАИМОДЕЙСТВИЯ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33" y="807828"/>
            <a:ext cx="1067142" cy="274538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850889" y="1988840"/>
            <a:ext cx="7441924" cy="2152262"/>
            <a:chOff x="850889" y="1628800"/>
            <a:chExt cx="7441924" cy="2664296"/>
          </a:xfrm>
        </p:grpSpPr>
        <p:sp>
          <p:nvSpPr>
            <p:cNvPr id="25" name="Прямоугольник с двумя скругленными противолежащими углами 24"/>
            <p:cNvSpPr/>
            <p:nvPr/>
          </p:nvSpPr>
          <p:spPr>
            <a:xfrm>
              <a:off x="850889" y="1628800"/>
              <a:ext cx="2873372" cy="1152128"/>
            </a:xfrm>
            <a:prstGeom prst="round2Diag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ДРАЙВЕР</a:t>
              </a:r>
            </a:p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развития информационно-методического обеспечения внедрения ФГОС СПО </a:t>
              </a:r>
            </a:p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ТОП-50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с двумя скругленными противолежащими углами 25"/>
            <p:cNvSpPr/>
            <p:nvPr/>
          </p:nvSpPr>
          <p:spPr>
            <a:xfrm>
              <a:off x="5432637" y="1642604"/>
              <a:ext cx="2860176" cy="1152128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ДРАЙВЕР</a:t>
              </a:r>
            </a:p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развития электронного обучения и дистанционных образовательных технологий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с двумя скругленными противолежащими углами 26"/>
            <p:cNvSpPr/>
            <p:nvPr/>
          </p:nvSpPr>
          <p:spPr>
            <a:xfrm>
              <a:off x="850889" y="3140968"/>
              <a:ext cx="2873372" cy="1152128"/>
            </a:xfrm>
            <a:prstGeom prst="round2Diag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ДРАЙВЕР</a:t>
              </a:r>
            </a:p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развития движения </a:t>
              </a:r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WorldSkills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проведения демонстрационного экзамена по ИКТ-компетенциям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с двумя скругленными противолежащими углами 27"/>
            <p:cNvSpPr/>
            <p:nvPr/>
          </p:nvSpPr>
          <p:spPr>
            <a:xfrm>
              <a:off x="5419441" y="3138004"/>
              <a:ext cx="2873372" cy="1152128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ДРАЙВЕР</a:t>
              </a:r>
            </a:p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развития сотрудничества со </a:t>
              </a: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стейкхолдерами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3419723" y="2413898"/>
              <a:ext cx="2304256" cy="113832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Региональная площадка сетевого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взаимодействия</a:t>
              </a:r>
            </a:p>
            <a:p>
              <a:pPr algn="ctr"/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(проектный офис)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Двойная стрелка влево/вверх 30"/>
            <p:cNvSpPr/>
            <p:nvPr/>
          </p:nvSpPr>
          <p:spPr>
            <a:xfrm>
              <a:off x="3819574" y="3658772"/>
              <a:ext cx="288032" cy="301924"/>
            </a:xfrm>
            <a:prstGeom prst="leftUp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Двойная стрелка влево/вверх 31"/>
            <p:cNvSpPr/>
            <p:nvPr/>
          </p:nvSpPr>
          <p:spPr>
            <a:xfrm rot="5400000">
              <a:off x="5035798" y="3646602"/>
              <a:ext cx="288032" cy="301924"/>
            </a:xfrm>
            <a:prstGeom prst="leftUp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войная стрелка влево/вверх 32"/>
            <p:cNvSpPr/>
            <p:nvPr/>
          </p:nvSpPr>
          <p:spPr>
            <a:xfrm rot="16200000">
              <a:off x="3805679" y="2031486"/>
              <a:ext cx="288032" cy="301924"/>
            </a:xfrm>
            <a:prstGeom prst="leftUp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Двойная стрелка влево/вверх 33"/>
            <p:cNvSpPr/>
            <p:nvPr/>
          </p:nvSpPr>
          <p:spPr>
            <a:xfrm rot="10800000">
              <a:off x="5048994" y="2031485"/>
              <a:ext cx="288032" cy="301924"/>
            </a:xfrm>
            <a:prstGeom prst="leftUp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850889" y="4654198"/>
            <a:ext cx="7441924" cy="510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 СЕТИ - ФОЛОВЕРЫ</a:t>
            </a:r>
          </a:p>
          <a:p>
            <a:pPr algn="ctr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(19 ПОО Челябинской области, реализующие ФГОС СПО по направлениям ИКТ)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2525" y="1268760"/>
            <a:ext cx="7625250" cy="309634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трелка вверх/вниз 37"/>
          <p:cNvSpPr/>
          <p:nvPr/>
        </p:nvSpPr>
        <p:spPr>
          <a:xfrm>
            <a:off x="6822249" y="4378292"/>
            <a:ext cx="80952" cy="246628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войная стрелка вверх/вниз 38"/>
          <p:cNvSpPr/>
          <p:nvPr/>
        </p:nvSpPr>
        <p:spPr>
          <a:xfrm>
            <a:off x="5330776" y="4378292"/>
            <a:ext cx="80952" cy="246628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ойная стрелка вверх/вниз 39"/>
          <p:cNvSpPr/>
          <p:nvPr/>
        </p:nvSpPr>
        <p:spPr>
          <a:xfrm>
            <a:off x="3798733" y="4388783"/>
            <a:ext cx="80952" cy="246628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верх/вниз 40"/>
          <p:cNvSpPr/>
          <p:nvPr/>
        </p:nvSpPr>
        <p:spPr>
          <a:xfrm>
            <a:off x="2247099" y="4388783"/>
            <a:ext cx="80952" cy="246628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50889" y="1349661"/>
            <a:ext cx="7441924" cy="5105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УПРАВЛЕНИЯ СЕТЬЮ (проектный комитет)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высший коллегиальный орган управления инновационной сетью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Двойная стрелка вверх/вниз 42"/>
          <p:cNvSpPr/>
          <p:nvPr/>
        </p:nvSpPr>
        <p:spPr>
          <a:xfrm>
            <a:off x="4487274" y="1925188"/>
            <a:ext cx="181666" cy="627237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949280"/>
            <a:ext cx="1380110" cy="355054"/>
          </a:xfrm>
          <a:prstGeom prst="rect">
            <a:avLst/>
          </a:prstGeom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09336"/>
            <a:ext cx="1278850" cy="92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Картинки по запросу юумк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61248"/>
            <a:ext cx="849300" cy="8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Картинки по запросу челябинский энергетический колледж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90527"/>
            <a:ext cx="1144214" cy="7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&amp;quot;Южно-Уральский государственный колледж&amp;quot;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61248"/>
            <a:ext cx="809076" cy="80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ÐÐ°ÑÑÐ¸Ð½ÐºÐ¸ Ð¿Ð¾ Ð·Ð°Ð¿ÑÐ¾ÑÑ Ð¼Ð¸Ð½Ð¸ÑÑÐµÑÑÑÐ²Ð¾ Ð¾Ð±ÑÐ°Ð·Ð¾Ð²Ð°Ð½Ð¸Ñ Ð¸ Ð½Ð°ÑÐºÐ¸ ÑÐµÐ»ÑÐ±Ð¸Ð½ÑÐºÐ¾Ð¹ Ð¾Ð±Ð»Ð°ÑÑÐ¸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61248"/>
            <a:ext cx="691864" cy="8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778000"/>
            <a:ext cx="9150300" cy="1080000"/>
            <a:chOff x="-6300" y="-5060"/>
            <a:chExt cx="9158400" cy="10850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5" name="Picture 2" descr="D:\Pictures\Коллекция картинок (Microsoft)\Разное\j0316557.jpg"/>
            <p:cNvPicPr>
              <a:picLocks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300" y="-506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Pictures\Фотки\j0316779.jpg"/>
            <p:cNvPicPr>
              <a:picLocks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1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D:\Pictures\Фотки\j0386306.jpg"/>
            <p:cNvPicPr>
              <a:picLocks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7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Pictures\Фотки\j0405004.jpg"/>
            <p:cNvPicPr>
              <a:picLocks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:\Pictures\Фотки\j0387698.jpg"/>
            <p:cNvPicPr>
              <a:picLocks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9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D:\Pictures\Фотки\j0316492.jpg"/>
            <p:cNvPicPr>
              <a:picLocks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оловина рамки 10"/>
          <p:cNvSpPr/>
          <p:nvPr/>
        </p:nvSpPr>
        <p:spPr>
          <a:xfrm>
            <a:off x="323528" y="332656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7812360" y="4581128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620688"/>
            <a:ext cx="7920880" cy="4680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62525" y="762926"/>
            <a:ext cx="232012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97647" y="1625237"/>
            <a:ext cx="5544616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sz="16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и программирование</a:t>
            </a:r>
          </a:p>
          <a:p>
            <a:pPr algn="just">
              <a:spcAft>
                <a:spcPts val="400"/>
              </a:spcAft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КЦП 2018/2019 – 475 </a:t>
            </a:r>
            <a:r>
              <a:rPr lang="ru-RU" sz="13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чел.; общий контингент – </a:t>
            </a:r>
            <a:r>
              <a:rPr lang="ru-RU" sz="13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чел.</a:t>
            </a:r>
            <a:r>
              <a:rPr lang="ru-RU" sz="13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3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ПОО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400"/>
              </a:spcAft>
            </a:pPr>
            <a:endParaRPr lang="ru-RU" sz="1600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400"/>
              </a:spcAft>
            </a:pPr>
            <a:r>
              <a:rPr lang="ru-RU" sz="16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Сетевое и системное администрирование</a:t>
            </a:r>
          </a:p>
          <a:p>
            <a:pPr algn="just">
              <a:spcAft>
                <a:spcPts val="400"/>
              </a:spcAft>
            </a:pP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КЦП 2018/2019 – 125 чел.; общий контингент – </a:t>
            </a:r>
            <a:r>
              <a:rPr lang="ru-RU" sz="13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чел.</a:t>
            </a:r>
            <a:r>
              <a:rPr lang="ru-RU" sz="13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5 ПОО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spcAft>
                <a:spcPts val="400"/>
              </a:spcAft>
            </a:pPr>
            <a:endParaRPr lang="ru-RU" sz="1600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400"/>
              </a:spcAft>
            </a:pPr>
            <a:r>
              <a:rPr lang="ru-RU" sz="16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информационной безопасности автоматизированных систем</a:t>
            </a:r>
          </a:p>
          <a:p>
            <a:pPr algn="just">
              <a:spcAft>
                <a:spcPts val="400"/>
              </a:spcAft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КЦП 2018/2019 – </a:t>
            </a:r>
            <a:r>
              <a:rPr lang="ru-RU" sz="13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чел.; </a:t>
            </a:r>
            <a:r>
              <a:rPr lang="ru-RU" sz="13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контингент – </a:t>
            </a:r>
            <a:r>
              <a:rPr lang="ru-RU" sz="13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ru-RU" sz="13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sz="13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r>
              <a:rPr lang="ru-RU" sz="13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ПОО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400"/>
              </a:spcAft>
            </a:pPr>
            <a:endParaRPr lang="ru-RU" sz="1600" b="1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400"/>
              </a:spcAft>
            </a:pPr>
            <a:r>
              <a:rPr lang="ru-RU" sz="16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Инфокоммуникационные сети и системы связи</a:t>
            </a:r>
          </a:p>
          <a:p>
            <a:pPr algn="just">
              <a:spcAft>
                <a:spcPts val="400"/>
              </a:spcAft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КЦП 2018/2019 – </a:t>
            </a:r>
            <a:r>
              <a:rPr lang="ru-RU" sz="13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чел.; общий контингент – </a:t>
            </a:r>
            <a:r>
              <a:rPr lang="ru-RU" sz="13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чел.</a:t>
            </a:r>
            <a:r>
              <a:rPr lang="ru-RU" sz="13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1 ПОО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33" y="807828"/>
            <a:ext cx="1067142" cy="274538"/>
          </a:xfrm>
          <a:prstGeom prst="rect">
            <a:avLst/>
          </a:prstGeom>
        </p:spPr>
      </p:pic>
      <p:pic>
        <p:nvPicPr>
          <p:cNvPr id="1026" name="Picture 2" descr="https://media-public.canva.com/MAAWVJ6XmEg/1/thumbnail.png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55" y="2472406"/>
            <a:ext cx="710573" cy="5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-public.canva.com/MABG_uvW_wo/1/thumbnai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25" y="4534136"/>
            <a:ext cx="270849" cy="2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dia-public.canva.com/MABG_nMhLZQ/1/thumbnail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1">
                <a:lumMod val="65000"/>
                <a:lumOff val="3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2" y="3266069"/>
            <a:ext cx="613375" cy="7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dia-public.canva.com/MAAuDiS8wAk/1/thumbnail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tx1">
                <a:lumMod val="65000"/>
                <a:lumOff val="3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59" y="4438350"/>
            <a:ext cx="819813" cy="50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media-public.canva.com/MABG_uwCNH0/1/thumbnail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tx1">
                <a:lumMod val="65000"/>
                <a:lumOff val="3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55" y="1637048"/>
            <a:ext cx="744017" cy="6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media-public.canva.com/MABG_uvW_wo/1/thumbnai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75" y="3591553"/>
            <a:ext cx="270849" cy="2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media-public.canva.com/MABG_uvW_wo/1/thumbnai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49" y="2655449"/>
            <a:ext cx="270849" cy="2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media-public.canva.com/MABG_uvW_wo/1/thumbnai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75" y="1791353"/>
            <a:ext cx="270849" cy="2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378420"/>
            <a:ext cx="7639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sz="1600" b="1" u="sng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 контингент по ФГОС ТОП-50 по ИКТ</a:t>
            </a:r>
            <a:r>
              <a:rPr lang="ru-RU" sz="16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1075 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человек;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ПОО</a:t>
            </a:r>
            <a:endParaRPr lang="ru-RU" sz="1600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778000"/>
            <a:ext cx="9150300" cy="1080000"/>
            <a:chOff x="-6300" y="-5060"/>
            <a:chExt cx="9158400" cy="10850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5" name="Picture 2" descr="D:\Pictures\Коллекция картинок (Microsoft)\Разное\j0316557.jpg"/>
            <p:cNvPicPr>
              <a:picLocks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300" y="-506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Pictures\Фотки\j0316779.jpg"/>
            <p:cNvPicPr>
              <a:picLocks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1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D:\Pictures\Фотки\j0386306.jpg"/>
            <p:cNvPicPr>
              <a:picLocks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7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Pictures\Фотки\j0405004.jpg"/>
            <p:cNvPicPr>
              <a:picLocks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:\Pictures\Фотки\j0387698.jpg"/>
            <p:cNvPicPr>
              <a:picLocks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9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D:\Pictures\Фотки\j0316492.jpg"/>
            <p:cNvPicPr>
              <a:picLocks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оловина рамки 10"/>
          <p:cNvSpPr/>
          <p:nvPr/>
        </p:nvSpPr>
        <p:spPr>
          <a:xfrm>
            <a:off x="323528" y="332656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7812360" y="4581128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620688"/>
            <a:ext cx="7920880" cy="4680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525" y="762926"/>
            <a:ext cx="364401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Сетевое взаимодействие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33" y="807828"/>
            <a:ext cx="1067142" cy="274538"/>
          </a:xfrm>
          <a:prstGeom prst="rect">
            <a:avLst/>
          </a:prstGeom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692403488"/>
              </p:ext>
            </p:extLst>
          </p:nvPr>
        </p:nvGraphicFramePr>
        <p:xfrm>
          <a:off x="774469" y="1559158"/>
          <a:ext cx="7618950" cy="324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54740" y="4839637"/>
            <a:ext cx="536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Экосистема </a:t>
            </a:r>
            <a:r>
              <a:rPr lang="ru-RU" sz="20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</a:t>
            </a:r>
            <a:r>
              <a:rPr lang="en-US" sz="20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0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</a:t>
            </a:r>
            <a:endParaRPr lang="ru-RU" sz="2000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778000"/>
            <a:ext cx="9150300" cy="1080000"/>
            <a:chOff x="-6300" y="-5060"/>
            <a:chExt cx="9158400" cy="10850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5" name="Picture 2" descr="D:\Pictures\Коллекция картинок (Microsoft)\Разное\j0316557.jpg"/>
            <p:cNvPicPr>
              <a:picLocks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300" y="-506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Pictures\Фотки\j0316779.jpg"/>
            <p:cNvPicPr>
              <a:picLocks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1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D:\Pictures\Фотки\j0386306.jpg"/>
            <p:cNvPicPr>
              <a:picLocks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7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Pictures\Фотки\j0405004.jpg"/>
            <p:cNvPicPr>
              <a:picLocks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:\Pictures\Фотки\j0387698.jpg"/>
            <p:cNvPicPr>
              <a:picLocks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9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D:\Pictures\Фотки\j0316492.jpg"/>
            <p:cNvPicPr>
              <a:picLocks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оловина рамки 10"/>
          <p:cNvSpPr/>
          <p:nvPr/>
        </p:nvSpPr>
        <p:spPr>
          <a:xfrm>
            <a:off x="323528" y="332656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7812360" y="4581128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525" y="762926"/>
            <a:ext cx="563821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сетевого взаимодействия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33" y="807828"/>
            <a:ext cx="1067142" cy="27453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84263373"/>
              </p:ext>
            </p:extLst>
          </p:nvPr>
        </p:nvGraphicFramePr>
        <p:xfrm>
          <a:off x="762525" y="1333705"/>
          <a:ext cx="7296472" cy="174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762525" y="3935135"/>
            <a:ext cx="1916748" cy="1150049"/>
            <a:chOff x="6412" y="804241"/>
            <a:chExt cx="1916748" cy="1150049"/>
          </a:xfrm>
          <a:solidFill>
            <a:srgbClr val="376092"/>
          </a:solidFill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412" y="804241"/>
              <a:ext cx="1916748" cy="11500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40096" y="837925"/>
              <a:ext cx="1849380" cy="10826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Материально-техническая </a:t>
              </a:r>
              <a:r>
                <a:rPr lang="ru-RU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база</a:t>
              </a:r>
              <a:endParaRPr lang="ru-RU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52387" y="3901451"/>
            <a:ext cx="1916748" cy="1150049"/>
            <a:chOff x="6412" y="804241"/>
            <a:chExt cx="1916748" cy="115004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6412" y="804241"/>
              <a:ext cx="1916748" cy="11500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 txBox="1"/>
            <p:nvPr/>
          </p:nvSpPr>
          <p:spPr>
            <a:xfrm>
              <a:off x="40096" y="837925"/>
              <a:ext cx="1849380" cy="1082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Кадровые ресурсы</a:t>
              </a:r>
              <a:endParaRPr lang="ru-RU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142249" y="3883866"/>
            <a:ext cx="1916748" cy="1150049"/>
            <a:chOff x="6412" y="804241"/>
            <a:chExt cx="1916748" cy="115004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412" y="804241"/>
              <a:ext cx="1916748" cy="11500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 txBox="1"/>
            <p:nvPr/>
          </p:nvSpPr>
          <p:spPr>
            <a:xfrm>
              <a:off x="40096" y="837925"/>
              <a:ext cx="1849380" cy="1082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Методические ресурсы</a:t>
              </a:r>
              <a:endParaRPr lang="ru-RU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78637" y="1434133"/>
            <a:ext cx="8064247" cy="154847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31972" y="5229200"/>
            <a:ext cx="475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6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ресурсов в сетевой </a:t>
            </a:r>
            <a:r>
              <a:rPr lang="ru-RU" sz="16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 (регулируется Регламентами)</a:t>
            </a:r>
            <a:endParaRPr lang="ru-RU" sz="1600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 rot="5400000">
            <a:off x="1517723" y="3221196"/>
            <a:ext cx="406350" cy="475353"/>
            <a:chOff x="2091835" y="636990"/>
            <a:chExt cx="406350" cy="475353"/>
          </a:xfrm>
          <a:solidFill>
            <a:srgbClr val="FF9B48"/>
          </a:solidFill>
        </p:grpSpPr>
        <p:sp>
          <p:nvSpPr>
            <p:cNvPr id="31" name="Стрелка вправо 30"/>
            <p:cNvSpPr/>
            <p:nvPr/>
          </p:nvSpPr>
          <p:spPr>
            <a:xfrm>
              <a:off x="2091835" y="636990"/>
              <a:ext cx="406350" cy="47535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трелка вправо 4"/>
            <p:cNvSpPr txBox="1"/>
            <p:nvPr/>
          </p:nvSpPr>
          <p:spPr>
            <a:xfrm>
              <a:off x="2091835" y="732061"/>
              <a:ext cx="284445" cy="2852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 rot="5400000">
            <a:off x="4207583" y="3221196"/>
            <a:ext cx="406350" cy="475353"/>
            <a:chOff x="2091835" y="636990"/>
            <a:chExt cx="406350" cy="475353"/>
          </a:xfrm>
          <a:solidFill>
            <a:srgbClr val="FF9B48"/>
          </a:solidFill>
        </p:grpSpPr>
        <p:sp>
          <p:nvSpPr>
            <p:cNvPr id="34" name="Стрелка вправо 33"/>
            <p:cNvSpPr/>
            <p:nvPr/>
          </p:nvSpPr>
          <p:spPr>
            <a:xfrm>
              <a:off x="2091835" y="636990"/>
              <a:ext cx="406350" cy="47535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трелка вправо 4"/>
            <p:cNvSpPr txBox="1"/>
            <p:nvPr/>
          </p:nvSpPr>
          <p:spPr>
            <a:xfrm>
              <a:off x="2091835" y="732061"/>
              <a:ext cx="284445" cy="2852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 rot="5400000">
            <a:off x="6897447" y="3217406"/>
            <a:ext cx="406350" cy="475353"/>
            <a:chOff x="2091835" y="636990"/>
            <a:chExt cx="406350" cy="475353"/>
          </a:xfrm>
          <a:solidFill>
            <a:srgbClr val="FF9B48"/>
          </a:solidFill>
        </p:grpSpPr>
        <p:sp>
          <p:nvSpPr>
            <p:cNvPr id="37" name="Стрелка вправо 36"/>
            <p:cNvSpPr/>
            <p:nvPr/>
          </p:nvSpPr>
          <p:spPr>
            <a:xfrm>
              <a:off x="2091835" y="636990"/>
              <a:ext cx="406350" cy="47535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Стрелка вправо 4"/>
            <p:cNvSpPr txBox="1"/>
            <p:nvPr/>
          </p:nvSpPr>
          <p:spPr>
            <a:xfrm>
              <a:off x="2091835" y="732061"/>
              <a:ext cx="284445" cy="2852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5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778000"/>
            <a:ext cx="9150300" cy="1080000"/>
            <a:chOff x="-6300" y="-5060"/>
            <a:chExt cx="9158400" cy="10850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5" name="Picture 2" descr="D:\Pictures\Коллекция картинок (Microsoft)\Разное\j0316557.jpg"/>
            <p:cNvPicPr>
              <a:picLocks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300" y="-506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Pictures\Фотки\j0316779.jpg"/>
            <p:cNvPicPr>
              <a:picLocks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1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D:\Pictures\Фотки\j0386306.jpg"/>
            <p:cNvPicPr>
              <a:picLocks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7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Pictures\Фотки\j0405004.jpg"/>
            <p:cNvPicPr>
              <a:picLocks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:\Pictures\Фотки\j0387698.jpg"/>
            <p:cNvPicPr>
              <a:picLocks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9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D:\Pictures\Фотки\j0316492.jpg"/>
            <p:cNvPicPr>
              <a:picLocks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оловина рамки 10"/>
          <p:cNvSpPr/>
          <p:nvPr/>
        </p:nvSpPr>
        <p:spPr>
          <a:xfrm>
            <a:off x="323528" y="332656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7812360" y="4581128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525" y="762926"/>
            <a:ext cx="167949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 </a:t>
            </a:r>
            <a:r>
              <a:rPr lang="ru-RU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мтб</a:t>
            </a:r>
            <a:endParaRPr lang="ru-RU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33" y="807828"/>
            <a:ext cx="1067142" cy="2745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525" y="1360954"/>
            <a:ext cx="7478733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7609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Программно-аппаратный комплекс виртуализации рабочих мест для формирования технологической платформы сетевого </a:t>
            </a:r>
            <a:r>
              <a:rPr lang="ru-RU" b="1" dirty="0" smtClean="0">
                <a:solidFill>
                  <a:srgbClr val="37609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взаимодействия: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i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Единая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образовательная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экосистема взаимодействия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участников сети через формирование виртуальных рабочих мест – «облако» (до четырехсот одновременных индивидуальных рабочих мест) с возможностью удаленного подключения и совместного использования программного обеспечения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Предоставление</a:t>
            </a:r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серверных мощностей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участникам сети для подготовки IT-специалистов по УГС 09.00.00 и 10.00.00 (в том числе, для организации чемпионатов WSR и проведения демонстрационного экзамена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Платформа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взаимодействия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организации ДОТ и электронного обучения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37609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Партнер </a:t>
            </a:r>
            <a:r>
              <a:rPr lang="ru-RU" sz="1600" dirty="0">
                <a:solidFill>
                  <a:srgbClr val="37609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 </a:t>
            </a:r>
            <a:r>
              <a:rPr lang="ru-RU" sz="1600" b="1" dirty="0" smtClean="0">
                <a:solidFill>
                  <a:srgbClr val="37609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Челябинский </a:t>
            </a:r>
            <a:r>
              <a:rPr lang="ru-RU" sz="1600" b="1" dirty="0">
                <a:solidFill>
                  <a:srgbClr val="37609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филиал ПАО «Ростелеком»</a:t>
            </a:r>
          </a:p>
        </p:txBody>
      </p:sp>
      <p:pic>
        <p:nvPicPr>
          <p:cNvPr id="3076" name="Picture 4" descr="https://www.company.rt.ru/about/identity/logo_new/small/RT_logo-CMYK_smal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0" y="4581128"/>
            <a:ext cx="7620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778000"/>
            <a:ext cx="9150300" cy="1080000"/>
            <a:chOff x="-6300" y="-5060"/>
            <a:chExt cx="9158400" cy="10850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5" name="Picture 2" descr="D:\Pictures\Коллекция картинок (Microsoft)\Разное\j0316557.jpg"/>
            <p:cNvPicPr>
              <a:picLocks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300" y="-506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Pictures\Фотки\j0316779.jpg"/>
            <p:cNvPicPr>
              <a:picLocks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1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D:\Pictures\Фотки\j0386306.jpg"/>
            <p:cNvPicPr>
              <a:picLocks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7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Pictures\Фотки\j0405004.jpg"/>
            <p:cNvPicPr>
              <a:picLocks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:\Pictures\Фотки\j0387698.jpg"/>
            <p:cNvPicPr>
              <a:picLocks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9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D:\Pictures\Фотки\j0316492.jpg"/>
            <p:cNvPicPr>
              <a:picLocks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оловина рамки 10"/>
          <p:cNvSpPr/>
          <p:nvPr/>
        </p:nvSpPr>
        <p:spPr>
          <a:xfrm>
            <a:off x="323528" y="332656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7812360" y="4581128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525" y="762926"/>
            <a:ext cx="69461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ЦОД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33" y="807828"/>
            <a:ext cx="1067142" cy="27453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2525" y="1340768"/>
            <a:ext cx="4601563" cy="36933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37609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характеристики:</a:t>
            </a:r>
          </a:p>
          <a:p>
            <a:pPr algn="just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Сервер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6 единиц (процессор –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INTEL Xeon Gold 6148 2.4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ГГц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20-core * 2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ед., ОЗУ – 384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GB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b="1" u="sng" dirty="0">
                <a:solidFill>
                  <a:srgbClr val="FF9B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240 </a:t>
            </a:r>
            <a:r>
              <a:rPr lang="ru-RU" b="1" u="sng" dirty="0">
                <a:solidFill>
                  <a:srgbClr val="FF9B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ядер, 2304 </a:t>
            </a:r>
            <a:r>
              <a:rPr lang="en-US" b="1" u="sng" dirty="0" smtClean="0">
                <a:solidFill>
                  <a:srgbClr val="FF9B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GB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b="1" u="sng" dirty="0">
              <a:solidFill>
                <a:srgbClr val="FF9B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хранения –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All-Flash (25 SSD * 1,8 TB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ru-RU" b="1" u="sng" dirty="0" smtClean="0">
                <a:solidFill>
                  <a:srgbClr val="FF9B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 </a:t>
            </a:r>
            <a:r>
              <a:rPr lang="en-US" b="1" u="sng" dirty="0" smtClean="0">
                <a:solidFill>
                  <a:srgbClr val="FF9B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TB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b="1" u="sng" dirty="0">
              <a:solidFill>
                <a:srgbClr val="FF9B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виртуализации – </a:t>
            </a:r>
            <a:r>
              <a:rPr lang="en-US" b="1" u="sng" dirty="0" smtClean="0">
                <a:solidFill>
                  <a:srgbClr val="FF9B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VMware vSphere</a:t>
            </a:r>
            <a:r>
              <a:rPr lang="ru-RU" b="1" u="sng" dirty="0" smtClean="0">
                <a:solidFill>
                  <a:srgbClr val="FF9B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b="1" u="sng" dirty="0" smtClean="0">
              <a:solidFill>
                <a:srgbClr val="FF9B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b="1" u="sng" dirty="0">
              <a:solidFill>
                <a:srgbClr val="FF9B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b="1" u="sng" dirty="0" smtClean="0">
                <a:solidFill>
                  <a:srgbClr val="FF9B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Microsoft Windows Server 2016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b="1" u="sng" dirty="0">
              <a:solidFill>
                <a:srgbClr val="FF9B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/>
          <a:stretch/>
        </p:blipFill>
        <p:spPr>
          <a:xfrm rot="5400000">
            <a:off x="5216267" y="1701351"/>
            <a:ext cx="3604750" cy="302760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392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778000"/>
            <a:ext cx="9150300" cy="1080000"/>
            <a:chOff x="-6300" y="-5060"/>
            <a:chExt cx="9158400" cy="10850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5" name="Picture 2" descr="D:\Pictures\Коллекция картинок (Microsoft)\Разное\j0316557.jpg"/>
            <p:cNvPicPr>
              <a:picLocks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300" y="-506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Pictures\Фотки\j0316779.jpg"/>
            <p:cNvPicPr>
              <a:picLocks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1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D:\Pictures\Фотки\j0386306.jpg"/>
            <p:cNvPicPr>
              <a:picLocks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7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Pictures\Фотки\j0405004.jpg"/>
            <p:cNvPicPr>
              <a:picLocks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:\Pictures\Фотки\j0387698.jpg"/>
            <p:cNvPicPr>
              <a:picLocks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9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D:\Pictures\Фотки\j0316492.jpg"/>
            <p:cNvPicPr>
              <a:picLocks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оловина рамки 10"/>
          <p:cNvSpPr/>
          <p:nvPr/>
        </p:nvSpPr>
        <p:spPr>
          <a:xfrm>
            <a:off x="323528" y="332656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7812360" y="4581128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525" y="762926"/>
            <a:ext cx="69461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ЦОД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33" y="807828"/>
            <a:ext cx="1067142" cy="2745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2366"/>
            <a:ext cx="8555257" cy="43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778000"/>
            <a:ext cx="9150300" cy="1080000"/>
            <a:chOff x="-6300" y="-5060"/>
            <a:chExt cx="9158400" cy="10850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5" name="Picture 2" descr="D:\Pictures\Коллекция картинок (Microsoft)\Разное\j0316557.jpg"/>
            <p:cNvPicPr>
              <a:picLocks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300" y="-506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Pictures\Фотки\j0316779.jpg"/>
            <p:cNvPicPr>
              <a:picLocks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1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D:\Pictures\Фотки\j0386306.jpg"/>
            <p:cNvPicPr>
              <a:picLocks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7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Pictures\Фотки\j0405004.jpg"/>
            <p:cNvPicPr>
              <a:picLocks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:\Pictures\Фотки\j0387698.jpg"/>
            <p:cNvPicPr>
              <a:picLocks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9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D:\Pictures\Фотки\j0316492.jpg"/>
            <p:cNvPicPr>
              <a:picLocks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00" y="0"/>
              <a:ext cx="15264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оловина рамки 10"/>
          <p:cNvSpPr/>
          <p:nvPr/>
        </p:nvSpPr>
        <p:spPr>
          <a:xfrm>
            <a:off x="179512" y="188640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7956376" y="4725143"/>
            <a:ext cx="1008112" cy="1008112"/>
          </a:xfrm>
          <a:prstGeom prst="halfFrame">
            <a:avLst>
              <a:gd name="adj1" fmla="val 18660"/>
              <a:gd name="adj2" fmla="val 18660"/>
            </a:avLst>
          </a:prstGeom>
          <a:solidFill>
            <a:schemeClr val="accent6"/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4686235"/>
            <a:ext cx="6265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i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ЛИТКЕ Виталий Владимирович,</a:t>
            </a:r>
          </a:p>
          <a:p>
            <a:pPr algn="r">
              <a:lnSpc>
                <a:spcPct val="150000"/>
              </a:lnSpc>
            </a:pPr>
            <a:r>
              <a:rPr lang="ru-RU" sz="1600" i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i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иректор ГБПОУ «Челябинский радиотехнический техникум»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95959" cy="513490"/>
          </a:xfrm>
          <a:prstGeom prst="rect">
            <a:avLst/>
          </a:prstGeom>
        </p:spPr>
      </p:pic>
      <p:pic>
        <p:nvPicPr>
          <p:cNvPr id="15" name="Picture 6" descr="ÐÐ°ÑÑÐ¸Ð½ÐºÐ¸ Ð¿Ð¾ Ð·Ð°Ð¿ÑÐ¾ÑÑ Ð¼Ð¸Ð½Ð¸ÑÑÐµÑÑÑÐ²Ð¾ Ð¾Ð±ÑÐ°Ð·Ð¾Ð²Ð°Ð½Ð¸Ñ Ð¸ Ð½Ð°ÑÐºÐ¸ ÑÐµÐ»ÑÐ±Ð¸Ð½ÑÐºÐ¾Ð¹ Ð¾Ð±Ð»Ð°ÑÑÐ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97" y="188640"/>
            <a:ext cx="850491" cy="10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464" y="1390547"/>
            <a:ext cx="863136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cap="all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Окружное методическое объединение </a:t>
            </a:r>
            <a:r>
              <a:rPr lang="ru-RU" sz="1400" cap="al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</a:t>
            </a:r>
            <a:r>
              <a:rPr lang="ru-RU" sz="1400" cap="all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образовательных </a:t>
            </a:r>
            <a:r>
              <a:rPr lang="ru-RU" sz="1400" cap="al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</a:t>
            </a:r>
            <a:r>
              <a:rPr lang="ru-RU" sz="1400" cap="all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Уральского федерального </a:t>
            </a:r>
            <a:r>
              <a:rPr lang="ru-RU" sz="1400" cap="al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endParaRPr lang="ru-RU" sz="1400" cap="all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cap="all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cap="all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УГС 09.00.00 Информатика и вычислительная техника </a:t>
            </a:r>
            <a:endParaRPr lang="en-US" sz="1400" cap="all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b="1" cap="all" dirty="0">
              <a:solidFill>
                <a:srgbClr val="FF9B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cap="al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материально-технических, организационно-педагогических и методических условий для реализации образовательных программ по специальностям </a:t>
            </a:r>
            <a:endParaRPr lang="ru-RU" sz="1600" b="1" cap="all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cap="all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ТОП-50  </a:t>
            </a:r>
            <a:r>
              <a:rPr lang="ru-RU" sz="1600" b="1" cap="al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сетевой </a:t>
            </a:r>
            <a:r>
              <a:rPr lang="ru-RU" sz="1600" b="1" cap="all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</a:t>
            </a:r>
          </a:p>
          <a:p>
            <a:pPr algn="ctr">
              <a:lnSpc>
                <a:spcPct val="150000"/>
              </a:lnSpc>
            </a:pPr>
            <a:endParaRPr lang="ru-RU" sz="1600" b="1" cap="all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«23» апреля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2707</TotalTime>
  <Words>504</Words>
  <Application>Microsoft Office PowerPoint</Application>
  <PresentationFormat>Экран (4:3)</PresentationFormat>
  <Paragraphs>91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DR</cp:lastModifiedBy>
  <cp:revision>448</cp:revision>
  <cp:lastPrinted>2019-01-31T09:11:44Z</cp:lastPrinted>
  <dcterms:created xsi:type="dcterms:W3CDTF">2016-04-13T10:22:56Z</dcterms:created>
  <dcterms:modified xsi:type="dcterms:W3CDTF">2019-04-22T10:07:31Z</dcterms:modified>
</cp:coreProperties>
</file>