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71" r:id="rId4"/>
    <p:sldId id="277" r:id="rId5"/>
    <p:sldId id="266" r:id="rId6"/>
    <p:sldId id="279" r:id="rId7"/>
    <p:sldId id="26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7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C4BD-9864-4B76-9DF3-DBD69FFB62F0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36A58-6697-4BB6-B0A8-C6A5E5687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37E200-7154-476F-A3A3-F5A4B40440B1}" type="datetimeFigureOut">
              <a:rPr lang="ru-RU" smtClean="0"/>
              <a:pPr/>
              <a:t>08.04.2018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2D5F1D-E315-48E4-A7D6-F55D40816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708921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Областная олимпиада профессионального мастерства студентов  </a:t>
            </a:r>
            <a:endParaRPr lang="ru-RU" sz="2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11760" y="3289590"/>
            <a:ext cx="64087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по укрупненной группе специальностей СПО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08.00.00 Техника и технологии строительства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Челябинск 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z5.d.sdska.ru/2-z5-1cdc3aef-5175-45c3-80a0-7ed0fdcedfe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4"/>
            <a:ext cx="2016224" cy="15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335412"/>
            <a:ext cx="756084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оценивания выполнения заданий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Оценивание выполнения конкурсных заданий осуществляется на основе следующих принципов: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соответствия содержания конкурсных заданий ФГОС СПО по специальности 08.02.01 Строительство и эксплуатация зданий и сооружений, учёта требований профессиональных стандартов и  работодателей;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достоверности оценки – оценка выполнения конкурсных заданий должна базироваться на общих и профессиональных компетенциях участников Олимпиады, реально продемонстрированных в моделируемых профессиональных ситуациях в ходе выполнения профессионального комплексного задания;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адекватности оценки – оценка выполнения конкурсных заданий должна проводиться в отношении тех компетенций, которые необходимы для эффективного выполнения задания;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надежности оценки – система оценивания выполнения конкурсных заданий должна обладать высокой степенью устойчивости при неоднократных (в рамках различных этапов Олимпиады) оценках компетенций участников Олимпиады;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комплексности оценки – система оценивания выполнения конкурсных заданий должна позволять интегративно оценивать общие и профессиональные компетенции участников Олимпиады;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объективности оценки – оценка выполнения конкурсных заданий должна быть независимой от особенностей профессиональной ориентации или предпочтений членов жюри.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256875"/>
            <a:ext cx="777686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оценке конкурсных заданий используются следующие  основные процедуры: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процедура начисления основных баллов за выполнение заданий;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процедура формирования сводных результатов;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процедура ранжирования результатов.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выполнение заданий  I уровня максимальная оценка  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баллов.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выполнение заданий  II уровня максимальная оценка  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баллов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количество баллов за выполнение геодезической части практического  задания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уровня 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  баллов.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085184"/>
            <a:ext cx="186747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Оценивание выполнения геодезической части </a:t>
            </a:r>
            <a:r>
              <a:rPr lang="ru-RU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практического  задания II уровня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Задание 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Установка и центрирование теодолита: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-без отклонений – 2 балла,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отвеса  от  центра  на 5-7  мм – 1 балл,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отвеса от центра более чем на 7 мм – 0 баллов.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Приведение оси вращения теодолита в отвесное положение: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без отклонений – 2 балла,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пузырька цилиндрического уровня на 1 деление – 1 балл,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пузырька цилиндрического уровня более чем на 1 деление – 0 баллов.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Построение углов и длин линий, измерение оси здания CD: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отклонение от длины оси здания на 1-2 мм. – 17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длины оси здания на 3-4 мм – 16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длины оси здания на  5 мм – 15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длины оси здания на 19 мм – 1 балл,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длины оси здания более чем на 19  мм – 0 баллов.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 Оформление задания: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задание оформлено в карандаше и по линейке – 2 балла,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-задание оформлено в карандаше, не по линейке – 1 балл,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-задание оформлено не в карандаше и не по линейке – 0 баллов.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Задание 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Установка и приведение нивелира в рабочее положение  - 1 балл,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Вычисления и оформление задания: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вычисления выполнены и задание оформлено в карандаше и по линейке – 2 балла,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вычисления выполнены, задание оформлено в карандаше, не по линейке – 1 балл,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вычисления выполнены, задание оформлено не в карандаше и не по линейке – 0,5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вычисления не выполнены – 0 баллов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Вынесение точки с проектной отметкой: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отклонение от проектной отметки  на 0 -1 мм – 9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проектной отметки  на 2 мм – 8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проектной отметки  на 3 мм – 7 баллов,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-отклонение от проектной отметки  более чем на 9  мм – 0 баллов.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25144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404664"/>
          <a:ext cx="7848872" cy="5044693"/>
        </p:xfrm>
        <a:graphic>
          <a:graphicData uri="http://schemas.openxmlformats.org/drawingml/2006/table">
            <a:tbl>
              <a:tblPr/>
              <a:tblGrid>
                <a:gridCol w="3924436"/>
                <a:gridCol w="3924436"/>
              </a:tblGrid>
              <a:tr h="3799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Геодезическая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часть практического  задания II уровня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Вынос  точек способом полярных координат (Вынести на местности  ось здания способом полярных координат от условного пункта геодезической основы на основании исходных данных. Работу выполняют с применением  штатива, теодолита, рулетки).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установки и центрирования теодолита;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приведения оси вращения теодолита в отвесное положение;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построения углов и длин линий, измерения оси здания;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задания  (в карандаше и по линейке)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Вынесение  точки с проектной отметкой. (На местности вынести точку в соответствии с номером шифра участника олимпиады, с проектной отметкой. Работу выполняют с применением  штатива, нивелира, нивелирной рейки, рулетки, маркера).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установки и приведения нивелира в рабочее положение;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вычисления и оформления задания;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правильность вынесения точки с проектной отметкой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Выполнение конкурсного задания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  геодезическая часть проводилось на территории геодезического полигона, оформление результатов производилось в аудитории.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52.img.avito.st/640x480/3634146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420888"/>
            <a:ext cx="58326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189115"/>
            <a:ext cx="79208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Оценивание работы участника олимпиады в целом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осуществления учета полученных участниками олимпиады оценок заполняются индивидуальные сводные ведомости оценок результатов выполнения заданий.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539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этих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ведомостей формируется сводная ведомость, в которую заносятся суммарные оценки в баллах за выполнение заданий  I и II уровня каждым участником Олимпиады и итоговая оценка выполнения профессионального комплексного задания каждого участника Олимпиады, получаемая при сложении суммарных оценок за выполнение заданий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уровня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stroypraym.ru/images/stories/2017-07-26_203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97152"/>
            <a:ext cx="36182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5397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участников заключительного этапа Областной олимпиады ранжируются по убыванию суммарного количества баллов, после чего из ранжированного перечня результатов выделяют  3 наибольших результата.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53975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равенстве баллов предпочтение отдается участнику, имеющему лучший результат за выполнение  заданий II уровня.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5397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Участник, имеющий первый результат, является победителем Областной олимпиады. Участники, имеющие второй и третий результаты, являются призерами Областной олимпиады.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5397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жюри оформляется                                              протоколом.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молодежь наука технологии производ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97152"/>
            <a:ext cx="244827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20 - 22 марта 2018 года на базе ГБПОУ «Южно-Уральский государственный технический колледж» состоялась Областная олимпиада профессионального мастерства студентов, обучающихся по программам среднего профессионального образования в образовательных организациях Челябинской области по УГС 08.00.00 Техника и технологии строительства</a:t>
            </a:r>
            <a:endParaRPr lang="ru-RU" sz="2400" dirty="0"/>
          </a:p>
        </p:txBody>
      </p:sp>
      <p:pic>
        <p:nvPicPr>
          <p:cNvPr id="3" name="Picture 2" descr="http://old.sustec.ru/themes/garland/images/top/slid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645024"/>
            <a:ext cx="4896544" cy="294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65104"/>
            <a:ext cx="26928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71600" y="692697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Олимпиада представляет собой очные соревнования, предусматривающие выполнение конкретных заданий с последующей оценкой качества, продолжительности выполнения  заданий,  других критериев,  проводимые в течение определенного периода времени  и  завершающиеся церемонией чествования победителей.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-241520"/>
            <a:ext cx="74888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целями  и задачами проведения олимпиады являются: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качества подготовки;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и углубление знаний и умений, полученных в процессе теоретического и практического обучения: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 наиболее способных и талантливых студентов;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  навыков самостоятельной работы и развитие профессионального мышления;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развитие общих и профессиональных компетенций.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692696"/>
            <a:ext cx="4248472" cy="2232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700" b="1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 жюри</a:t>
            </a:r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cap="none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Для оценки выполненных заданий назначаются члены жюри.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7544" y="2564904"/>
            <a:ext cx="7992888" cy="390842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620688"/>
            <a:ext cx="32048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335699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функции жюри входит: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оценка выполнения заданий;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определение победителей и призеров олимпиады;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оформление документации по результатам проведения олимпиады.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293096"/>
            <a:ext cx="2592288" cy="193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785181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конкурсных испытаний Олимпиады предусматривает для участников выполнение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заданий  двух уровней.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и уровень сложности заданий соответствуют федеральному государственному образовательному стандарту СПО, учитывают основные положения указанных профессиональных стандартов, требования работодателей к специалистам среднего звена.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560" y="476672"/>
            <a:ext cx="7848872" cy="599715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Задания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уровня состоят из  тестового задания   и  практических задач.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Практические задания  1 уровня  включают два  вида заданий: задание «Перевод профессионального текста» и   «Задание по организации работы коллектива».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Задания II уровня - это содержание работы, которую необходимо выполнить участнику для демонстрации следующих видов профессиональной деятельности: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 Участие в проектировании зданий и сооружений;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Выполнение технологических процессов при строительстве, эксплуатации и реконструкции строительных объектов.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Задания II уровня подразделяются на  две части: геодезическую и проектно-расчетную.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5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Геодезическая часть представлена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заданиями: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Вынос  точек способом полярных координат.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рамках выполнения задания участники должны вынести на местности  ось здания способом полярных координат от условного пункта геодезической основы на основании исходных данных.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Работу выполняют с применением  штатива, теодолита, рулетки.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5" name="Рисунок 4" descr="http://pgups-karelia.ru/_data/files.thumb/c/8/c8a7bfc41db7c28_2377.1ef10d9ea6_g-middle.jpg"/>
          <p:cNvPicPr/>
          <p:nvPr/>
        </p:nvPicPr>
        <p:blipFill>
          <a:blip r:embed="rId2" cstate="print"/>
          <a:srcRect l="32337" r="14691"/>
          <a:stretch>
            <a:fillRect/>
          </a:stretch>
        </p:blipFill>
        <p:spPr bwMode="auto">
          <a:xfrm>
            <a:off x="5508104" y="908720"/>
            <a:ext cx="285320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stu.edu/news/img/2013/10/ol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Вынесение  точки с проектной отметкой.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рамках выполнения задания участники должны на местности вынести точку В с проектной отметкой.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Работу выполняют с применением  штатива, нивелира, нивелирной рейки, рулетки, маркера.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1277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Слайд 4</vt:lpstr>
      <vt:lpstr>   Работа жюри      Для оценки выполненных заданий назначаются члены жюри.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Александр Дудченко</cp:lastModifiedBy>
  <cp:revision>100</cp:revision>
  <dcterms:created xsi:type="dcterms:W3CDTF">2017-12-19T17:40:34Z</dcterms:created>
  <dcterms:modified xsi:type="dcterms:W3CDTF">2018-04-08T16:25:04Z</dcterms:modified>
</cp:coreProperties>
</file>