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99"/>
    <a:srgbClr val="FF6600"/>
    <a:srgbClr val="FF99FF"/>
    <a:srgbClr val="B7C7C9"/>
    <a:srgbClr val="66CCFF"/>
    <a:srgbClr val="99FF99"/>
    <a:srgbClr val="FFFF99"/>
    <a:srgbClr val="8B9D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2D392-3EA9-47B0-8AC7-9FBA7D0D75E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C93269-89B6-43E6-8D12-8FD634FF6DC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Выявление талантливых мастеров п/о областных государственных бюджетных и автономных учреждений  - ПОО 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0739D8-C3DF-4EDF-ACD8-8E3B9ACD3639}" type="parTrans" cxnId="{6AC7244A-0592-4968-A01D-F361D8F74AE4}">
      <dgm:prSet/>
      <dgm:spPr/>
      <dgm:t>
        <a:bodyPr/>
        <a:lstStyle/>
        <a:p>
          <a:endParaRPr lang="ru-RU"/>
        </a:p>
      </dgm:t>
    </dgm:pt>
    <dgm:pt modelId="{433406A4-CAA4-4F39-8EF1-0D761045789B}" type="sibTrans" cxnId="{6AC7244A-0592-4968-A01D-F361D8F74AE4}">
      <dgm:prSet/>
      <dgm:spPr/>
      <dgm:t>
        <a:bodyPr/>
        <a:lstStyle/>
        <a:p>
          <a:endParaRPr lang="ru-RU"/>
        </a:p>
      </dgm:t>
    </dgm:pt>
    <dgm:pt modelId="{839B3C51-D283-45B3-B81B-C8BE445C947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Совершенствование процесса подготовки рабочих кадров и специалистов, внедрение в учебный процесс эффективных образовательных технологий, методик, приёмов, обеспечивающих качество образовательного процесса 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8C8BD4-F47C-4505-A22A-14F750E0DD63}" type="parTrans" cxnId="{91CFBA85-7DEB-4363-9560-70668E5A6FDB}">
      <dgm:prSet/>
      <dgm:spPr/>
      <dgm:t>
        <a:bodyPr/>
        <a:lstStyle/>
        <a:p>
          <a:endParaRPr lang="ru-RU"/>
        </a:p>
      </dgm:t>
    </dgm:pt>
    <dgm:pt modelId="{68D1B2D9-7E16-41D8-AB17-F6CEEB1838AB}" type="sibTrans" cxnId="{91CFBA85-7DEB-4363-9560-70668E5A6FDB}">
      <dgm:prSet/>
      <dgm:spPr/>
      <dgm:t>
        <a:bodyPr/>
        <a:lstStyle/>
        <a:p>
          <a:endParaRPr lang="ru-RU"/>
        </a:p>
      </dgm:t>
    </dgm:pt>
    <dgm:pt modelId="{B0D1F88B-703E-466F-840E-343F6D8EBDF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Содействие непрерывному профессиональному росту и самообразованию участников образовательного процесса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CADB0E-FD83-4ACE-B6E3-B05F571A46CA}" type="parTrans" cxnId="{CFA5A1AA-E102-4181-8CB1-C9DD558C30A9}">
      <dgm:prSet/>
      <dgm:spPr/>
      <dgm:t>
        <a:bodyPr/>
        <a:lstStyle/>
        <a:p>
          <a:endParaRPr lang="ru-RU"/>
        </a:p>
      </dgm:t>
    </dgm:pt>
    <dgm:pt modelId="{FAE02DCA-874A-44E2-8452-73FD625D3FF4}" type="sibTrans" cxnId="{CFA5A1AA-E102-4181-8CB1-C9DD558C30A9}">
      <dgm:prSet/>
      <dgm:spPr/>
      <dgm:t>
        <a:bodyPr/>
        <a:lstStyle/>
        <a:p>
          <a:endParaRPr lang="ru-RU"/>
        </a:p>
      </dgm:t>
    </dgm:pt>
    <dgm:pt modelId="{438C676F-5B39-4389-AAC7-9EA22EEDDBBE}" type="pres">
      <dgm:prSet presAssocID="{04B2D392-3EA9-47B0-8AC7-9FBA7D0D75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527DD8-D12A-484E-BD98-6C3F36D38E02}" type="pres">
      <dgm:prSet presAssocID="{F3C93269-89B6-43E6-8D12-8FD634FF6DC1}" presName="parentLin" presStyleCnt="0"/>
      <dgm:spPr/>
    </dgm:pt>
    <dgm:pt modelId="{5270E6AB-28EC-439B-B3FC-3B54C672DA0F}" type="pres">
      <dgm:prSet presAssocID="{F3C93269-89B6-43E6-8D12-8FD634FF6DC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1E7EA5C-529B-425D-8343-D4C133A4AC90}" type="pres">
      <dgm:prSet presAssocID="{F3C93269-89B6-43E6-8D12-8FD634FF6DC1}" presName="parentText" presStyleLbl="node1" presStyleIdx="0" presStyleCnt="3" custScaleX="131070" custScaleY="1038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0FBF0-E2EB-4545-8220-00D06869EAD7}" type="pres">
      <dgm:prSet presAssocID="{F3C93269-89B6-43E6-8D12-8FD634FF6DC1}" presName="negativeSpace" presStyleCnt="0"/>
      <dgm:spPr/>
    </dgm:pt>
    <dgm:pt modelId="{6A3F33C1-EF1D-4087-A2E9-603ED10A29B3}" type="pres">
      <dgm:prSet presAssocID="{F3C93269-89B6-43E6-8D12-8FD634FF6DC1}" presName="childText" presStyleLbl="conFgAcc1" presStyleIdx="0" presStyleCnt="3">
        <dgm:presLayoutVars>
          <dgm:bulletEnabled val="1"/>
        </dgm:presLayoutVars>
      </dgm:prSet>
      <dgm:spPr/>
    </dgm:pt>
    <dgm:pt modelId="{88E7ECB7-BD43-4A73-8960-6D20F9B01F77}" type="pres">
      <dgm:prSet presAssocID="{433406A4-CAA4-4F39-8EF1-0D761045789B}" presName="spaceBetweenRectangles" presStyleCnt="0"/>
      <dgm:spPr/>
    </dgm:pt>
    <dgm:pt modelId="{97C4CC4B-5CC9-4852-9993-4E03BF789B81}" type="pres">
      <dgm:prSet presAssocID="{839B3C51-D283-45B3-B81B-C8BE445C9471}" presName="parentLin" presStyleCnt="0"/>
      <dgm:spPr/>
    </dgm:pt>
    <dgm:pt modelId="{7B75ACAA-5419-4907-ADC8-70F0A7D0F963}" type="pres">
      <dgm:prSet presAssocID="{839B3C51-D283-45B3-B81B-C8BE445C947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C3F021-A04C-4029-8EDB-17A4FE3E2569}" type="pres">
      <dgm:prSet presAssocID="{839B3C51-D283-45B3-B81B-C8BE445C9471}" presName="parentText" presStyleLbl="node1" presStyleIdx="1" presStyleCnt="3" custScaleX="129677" custScaleY="1408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76F68-D3D1-413D-B614-6D7CE2EAE612}" type="pres">
      <dgm:prSet presAssocID="{839B3C51-D283-45B3-B81B-C8BE445C9471}" presName="negativeSpace" presStyleCnt="0"/>
      <dgm:spPr/>
    </dgm:pt>
    <dgm:pt modelId="{F739CC0E-B3E7-4C9A-BC81-F8BEDE74652F}" type="pres">
      <dgm:prSet presAssocID="{839B3C51-D283-45B3-B81B-C8BE445C9471}" presName="childText" presStyleLbl="conFgAcc1" presStyleIdx="1" presStyleCnt="3">
        <dgm:presLayoutVars>
          <dgm:bulletEnabled val="1"/>
        </dgm:presLayoutVars>
      </dgm:prSet>
      <dgm:spPr/>
    </dgm:pt>
    <dgm:pt modelId="{B1A44EC8-C572-4C5B-90BD-28803F95C50F}" type="pres">
      <dgm:prSet presAssocID="{68D1B2D9-7E16-41D8-AB17-F6CEEB1838AB}" presName="spaceBetweenRectangles" presStyleCnt="0"/>
      <dgm:spPr/>
    </dgm:pt>
    <dgm:pt modelId="{298B94EA-EA5A-418F-82FE-AB68CE6DE5D0}" type="pres">
      <dgm:prSet presAssocID="{B0D1F88B-703E-466F-840E-343F6D8EBDFB}" presName="parentLin" presStyleCnt="0"/>
      <dgm:spPr/>
    </dgm:pt>
    <dgm:pt modelId="{7058F42C-C140-42BF-B81A-34CE77DF2698}" type="pres">
      <dgm:prSet presAssocID="{B0D1F88B-703E-466F-840E-343F6D8EBDF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2061E6-B5C0-47BB-A868-24EACDE6E816}" type="pres">
      <dgm:prSet presAssocID="{B0D1F88B-703E-466F-840E-343F6D8EBDFB}" presName="parentText" presStyleLbl="node1" presStyleIdx="2" presStyleCnt="3" custScaleX="128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60881-0AB9-43C3-ADA9-AEF76A5EAA45}" type="pres">
      <dgm:prSet presAssocID="{B0D1F88B-703E-466F-840E-343F6D8EBDFB}" presName="negativeSpace" presStyleCnt="0"/>
      <dgm:spPr/>
    </dgm:pt>
    <dgm:pt modelId="{72CFA1E1-5FAF-4560-AD0B-18365B48D3A0}" type="pres">
      <dgm:prSet presAssocID="{B0D1F88B-703E-466F-840E-343F6D8EBDF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CFBA85-7DEB-4363-9560-70668E5A6FDB}" srcId="{04B2D392-3EA9-47B0-8AC7-9FBA7D0D75E0}" destId="{839B3C51-D283-45B3-B81B-C8BE445C9471}" srcOrd="1" destOrd="0" parTransId="{038C8BD4-F47C-4505-A22A-14F750E0DD63}" sibTransId="{68D1B2D9-7E16-41D8-AB17-F6CEEB1838AB}"/>
    <dgm:cxn modelId="{A73E87C6-1AD5-4412-BF6D-7581F68A2662}" type="presOf" srcId="{04B2D392-3EA9-47B0-8AC7-9FBA7D0D75E0}" destId="{438C676F-5B39-4389-AAC7-9EA22EEDDBBE}" srcOrd="0" destOrd="0" presId="urn:microsoft.com/office/officeart/2005/8/layout/list1"/>
    <dgm:cxn modelId="{6AC7244A-0592-4968-A01D-F361D8F74AE4}" srcId="{04B2D392-3EA9-47B0-8AC7-9FBA7D0D75E0}" destId="{F3C93269-89B6-43E6-8D12-8FD634FF6DC1}" srcOrd="0" destOrd="0" parTransId="{070739D8-C3DF-4EDF-ACD8-8E3B9ACD3639}" sibTransId="{433406A4-CAA4-4F39-8EF1-0D761045789B}"/>
    <dgm:cxn modelId="{1B2517FB-DC19-4635-AE62-F63415AF3D74}" type="presOf" srcId="{F3C93269-89B6-43E6-8D12-8FD634FF6DC1}" destId="{5270E6AB-28EC-439B-B3FC-3B54C672DA0F}" srcOrd="0" destOrd="0" presId="urn:microsoft.com/office/officeart/2005/8/layout/list1"/>
    <dgm:cxn modelId="{CFA5A1AA-E102-4181-8CB1-C9DD558C30A9}" srcId="{04B2D392-3EA9-47B0-8AC7-9FBA7D0D75E0}" destId="{B0D1F88B-703E-466F-840E-343F6D8EBDFB}" srcOrd="2" destOrd="0" parTransId="{06CADB0E-FD83-4ACE-B6E3-B05F571A46CA}" sibTransId="{FAE02DCA-874A-44E2-8452-73FD625D3FF4}"/>
    <dgm:cxn modelId="{4E976417-2E44-45EE-B24C-B7EE3EC09E3A}" type="presOf" srcId="{B0D1F88B-703E-466F-840E-343F6D8EBDFB}" destId="{7058F42C-C140-42BF-B81A-34CE77DF2698}" srcOrd="0" destOrd="0" presId="urn:microsoft.com/office/officeart/2005/8/layout/list1"/>
    <dgm:cxn modelId="{6372A70C-D80C-47C8-AD64-6E9E907DF5D3}" type="presOf" srcId="{B0D1F88B-703E-466F-840E-343F6D8EBDFB}" destId="{BA2061E6-B5C0-47BB-A868-24EACDE6E816}" srcOrd="1" destOrd="0" presId="urn:microsoft.com/office/officeart/2005/8/layout/list1"/>
    <dgm:cxn modelId="{80534E39-8993-401C-804C-434CC2AA758D}" type="presOf" srcId="{F3C93269-89B6-43E6-8D12-8FD634FF6DC1}" destId="{31E7EA5C-529B-425D-8343-D4C133A4AC90}" srcOrd="1" destOrd="0" presId="urn:microsoft.com/office/officeart/2005/8/layout/list1"/>
    <dgm:cxn modelId="{1C264F53-E3BE-4A13-BE32-6431023940FC}" type="presOf" srcId="{839B3C51-D283-45B3-B81B-C8BE445C9471}" destId="{7B75ACAA-5419-4907-ADC8-70F0A7D0F963}" srcOrd="0" destOrd="0" presId="urn:microsoft.com/office/officeart/2005/8/layout/list1"/>
    <dgm:cxn modelId="{A1C65726-6641-46B9-A353-DBF2DED8BC72}" type="presOf" srcId="{839B3C51-D283-45B3-B81B-C8BE445C9471}" destId="{C8C3F021-A04C-4029-8EDB-17A4FE3E2569}" srcOrd="1" destOrd="0" presId="urn:microsoft.com/office/officeart/2005/8/layout/list1"/>
    <dgm:cxn modelId="{B9595E1C-92C7-4944-959F-8B45C16A95F1}" type="presParOf" srcId="{438C676F-5B39-4389-AAC7-9EA22EEDDBBE}" destId="{9B527DD8-D12A-484E-BD98-6C3F36D38E02}" srcOrd="0" destOrd="0" presId="urn:microsoft.com/office/officeart/2005/8/layout/list1"/>
    <dgm:cxn modelId="{96FC62E3-9367-4D58-9D11-9C19D4CCF8A1}" type="presParOf" srcId="{9B527DD8-D12A-484E-BD98-6C3F36D38E02}" destId="{5270E6AB-28EC-439B-B3FC-3B54C672DA0F}" srcOrd="0" destOrd="0" presId="urn:microsoft.com/office/officeart/2005/8/layout/list1"/>
    <dgm:cxn modelId="{DD9CE5BC-999F-4CCD-993A-98620532FE05}" type="presParOf" srcId="{9B527DD8-D12A-484E-BD98-6C3F36D38E02}" destId="{31E7EA5C-529B-425D-8343-D4C133A4AC90}" srcOrd="1" destOrd="0" presId="urn:microsoft.com/office/officeart/2005/8/layout/list1"/>
    <dgm:cxn modelId="{886FF2B9-0BEC-42FB-BB2B-2FB7F6CD30B3}" type="presParOf" srcId="{438C676F-5B39-4389-AAC7-9EA22EEDDBBE}" destId="{0F20FBF0-E2EB-4545-8220-00D06869EAD7}" srcOrd="1" destOrd="0" presId="urn:microsoft.com/office/officeart/2005/8/layout/list1"/>
    <dgm:cxn modelId="{B97C359F-9656-4C3E-BD0D-2B3790759522}" type="presParOf" srcId="{438C676F-5B39-4389-AAC7-9EA22EEDDBBE}" destId="{6A3F33C1-EF1D-4087-A2E9-603ED10A29B3}" srcOrd="2" destOrd="0" presId="urn:microsoft.com/office/officeart/2005/8/layout/list1"/>
    <dgm:cxn modelId="{B7B4F237-87C0-4E85-8F64-597D840E914D}" type="presParOf" srcId="{438C676F-5B39-4389-AAC7-9EA22EEDDBBE}" destId="{88E7ECB7-BD43-4A73-8960-6D20F9B01F77}" srcOrd="3" destOrd="0" presId="urn:microsoft.com/office/officeart/2005/8/layout/list1"/>
    <dgm:cxn modelId="{31A634EE-A681-409C-9621-34E6AC6019A8}" type="presParOf" srcId="{438C676F-5B39-4389-AAC7-9EA22EEDDBBE}" destId="{97C4CC4B-5CC9-4852-9993-4E03BF789B81}" srcOrd="4" destOrd="0" presId="urn:microsoft.com/office/officeart/2005/8/layout/list1"/>
    <dgm:cxn modelId="{3D53842B-06F5-4E1C-8923-51C10126FF47}" type="presParOf" srcId="{97C4CC4B-5CC9-4852-9993-4E03BF789B81}" destId="{7B75ACAA-5419-4907-ADC8-70F0A7D0F963}" srcOrd="0" destOrd="0" presId="urn:microsoft.com/office/officeart/2005/8/layout/list1"/>
    <dgm:cxn modelId="{512768EE-D009-4937-9A00-D09A965BEE71}" type="presParOf" srcId="{97C4CC4B-5CC9-4852-9993-4E03BF789B81}" destId="{C8C3F021-A04C-4029-8EDB-17A4FE3E2569}" srcOrd="1" destOrd="0" presId="urn:microsoft.com/office/officeart/2005/8/layout/list1"/>
    <dgm:cxn modelId="{DF0F1364-2A13-4465-8B09-67330DD5D51B}" type="presParOf" srcId="{438C676F-5B39-4389-AAC7-9EA22EEDDBBE}" destId="{9A176F68-D3D1-413D-B614-6D7CE2EAE612}" srcOrd="5" destOrd="0" presId="urn:microsoft.com/office/officeart/2005/8/layout/list1"/>
    <dgm:cxn modelId="{86A85E1A-6E8E-4DCE-9BE0-5F015185B400}" type="presParOf" srcId="{438C676F-5B39-4389-AAC7-9EA22EEDDBBE}" destId="{F739CC0E-B3E7-4C9A-BC81-F8BEDE74652F}" srcOrd="6" destOrd="0" presId="urn:microsoft.com/office/officeart/2005/8/layout/list1"/>
    <dgm:cxn modelId="{E629E730-0346-439C-88A9-1F18B18600A8}" type="presParOf" srcId="{438C676F-5B39-4389-AAC7-9EA22EEDDBBE}" destId="{B1A44EC8-C572-4C5B-90BD-28803F95C50F}" srcOrd="7" destOrd="0" presId="urn:microsoft.com/office/officeart/2005/8/layout/list1"/>
    <dgm:cxn modelId="{DDBE93C5-3107-4C2F-AF67-10AD7CB43BBC}" type="presParOf" srcId="{438C676F-5B39-4389-AAC7-9EA22EEDDBBE}" destId="{298B94EA-EA5A-418F-82FE-AB68CE6DE5D0}" srcOrd="8" destOrd="0" presId="urn:microsoft.com/office/officeart/2005/8/layout/list1"/>
    <dgm:cxn modelId="{50610E15-6753-4DED-A94F-71DFCA5B4349}" type="presParOf" srcId="{298B94EA-EA5A-418F-82FE-AB68CE6DE5D0}" destId="{7058F42C-C140-42BF-B81A-34CE77DF2698}" srcOrd="0" destOrd="0" presId="urn:microsoft.com/office/officeart/2005/8/layout/list1"/>
    <dgm:cxn modelId="{FB022149-0246-4115-8BC4-8399A9BBE8A9}" type="presParOf" srcId="{298B94EA-EA5A-418F-82FE-AB68CE6DE5D0}" destId="{BA2061E6-B5C0-47BB-A868-24EACDE6E816}" srcOrd="1" destOrd="0" presId="urn:microsoft.com/office/officeart/2005/8/layout/list1"/>
    <dgm:cxn modelId="{E05F26D2-C4EA-46E4-BFAE-2AD4E454D5DF}" type="presParOf" srcId="{438C676F-5B39-4389-AAC7-9EA22EEDDBBE}" destId="{A6560881-0AB9-43C3-ADA9-AEF76A5EAA45}" srcOrd="9" destOrd="0" presId="urn:microsoft.com/office/officeart/2005/8/layout/list1"/>
    <dgm:cxn modelId="{1E3445A5-4FBA-42F2-872A-AF6DCD83DE46}" type="presParOf" srcId="{438C676F-5B39-4389-AAC7-9EA22EEDDBBE}" destId="{72CFA1E1-5FAF-4560-AD0B-18365B48D3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E979D-EDF4-4FC0-9913-B9D226272151}" type="doc">
      <dgm:prSet loTypeId="urn:microsoft.com/office/officeart/2008/layout/PictureStrips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EDA9E50-2046-427D-993A-535C020A3017}">
      <dgm:prSet phldrT="[Текст]"/>
      <dgm:spPr>
        <a:solidFill>
          <a:schemeClr val="tx1">
            <a:lumMod val="20000"/>
            <a:lumOff val="80000"/>
            <a:alpha val="40000"/>
          </a:schemeClr>
        </a:solidFill>
        <a:scene3d>
          <a:camera prst="orthographicFront"/>
          <a:lightRig rig="flat" dir="t"/>
        </a:scene3d>
        <a:sp3d extrusionH="12700" prstMaterial="plastic">
          <a:bevelT w="50800" h="50800" prst="hardEdge"/>
        </a:sp3d>
      </dgm:spPr>
      <dgm:t>
        <a:bodyPr/>
        <a:lstStyle/>
        <a:p>
          <a:r>
            <a:rPr lang="ru-RU" dirty="0" smtClean="0"/>
            <a:t>Информационная открытость</a:t>
          </a:r>
          <a:endParaRPr lang="ru-RU" dirty="0"/>
        </a:p>
      </dgm:t>
    </dgm:pt>
    <dgm:pt modelId="{0673E43A-1C02-4667-BDA4-2AEB988390AD}" type="parTrans" cxnId="{152A69C5-0534-4977-AD59-27E9D1C13339}">
      <dgm:prSet/>
      <dgm:spPr/>
      <dgm:t>
        <a:bodyPr/>
        <a:lstStyle/>
        <a:p>
          <a:endParaRPr lang="ru-RU"/>
        </a:p>
      </dgm:t>
    </dgm:pt>
    <dgm:pt modelId="{9AAF65C2-096B-4552-8D3A-F21EFEF51F23}" type="sibTrans" cxnId="{152A69C5-0534-4977-AD59-27E9D1C13339}">
      <dgm:prSet/>
      <dgm:spPr/>
      <dgm:t>
        <a:bodyPr/>
        <a:lstStyle/>
        <a:p>
          <a:endParaRPr lang="ru-RU"/>
        </a:p>
      </dgm:t>
    </dgm:pt>
    <dgm:pt modelId="{61CDAB0A-07B6-4B88-AD51-622363EE359D}">
      <dgm:prSet phldrT="[Текст]"/>
      <dgm:spPr>
        <a:solidFill>
          <a:srgbClr val="FFFF99">
            <a:alpha val="40000"/>
          </a:srgbClr>
        </a:solidFill>
        <a:scene3d>
          <a:camera prst="orthographicFront"/>
          <a:lightRig rig="flat" dir="t"/>
        </a:scene3d>
        <a:sp3d extrusionH="12700" prstMaterial="plastic"/>
      </dgm:spPr>
      <dgm:t>
        <a:bodyPr/>
        <a:lstStyle/>
        <a:p>
          <a:r>
            <a:rPr lang="ru-RU" dirty="0" smtClean="0"/>
            <a:t>Объективность </a:t>
          </a:r>
          <a:endParaRPr lang="ru-RU" dirty="0"/>
        </a:p>
      </dgm:t>
    </dgm:pt>
    <dgm:pt modelId="{2ABE9D28-80DF-4A46-8103-EF665D802676}" type="parTrans" cxnId="{7B28B558-2131-433B-9937-8027978A2880}">
      <dgm:prSet/>
      <dgm:spPr/>
      <dgm:t>
        <a:bodyPr/>
        <a:lstStyle/>
        <a:p>
          <a:endParaRPr lang="ru-RU"/>
        </a:p>
      </dgm:t>
    </dgm:pt>
    <dgm:pt modelId="{20A0920A-DBBC-4A3B-8971-04AD49E68CC3}" type="sibTrans" cxnId="{7B28B558-2131-433B-9937-8027978A2880}">
      <dgm:prSet/>
      <dgm:spPr/>
      <dgm:t>
        <a:bodyPr/>
        <a:lstStyle/>
        <a:p>
          <a:endParaRPr lang="ru-RU"/>
        </a:p>
      </dgm:t>
    </dgm:pt>
    <dgm:pt modelId="{A3CEC29F-D53F-4E12-9EF6-17033F800638}">
      <dgm:prSet phldrT="[Текст]"/>
      <dgm:spPr>
        <a:solidFill>
          <a:srgbClr val="99FF99">
            <a:alpha val="40000"/>
          </a:srgbClr>
        </a:solidFill>
        <a:scene3d>
          <a:camera prst="orthographicFront"/>
          <a:lightRig rig="flat" dir="t"/>
        </a:scene3d>
        <a:sp3d extrusionH="12700" prstMaterial="plastic"/>
      </dgm:spPr>
      <dgm:t>
        <a:bodyPr/>
        <a:lstStyle/>
        <a:p>
          <a:r>
            <a:rPr lang="ru-RU" dirty="0" smtClean="0"/>
            <a:t>Партнерство </a:t>
          </a:r>
          <a:endParaRPr lang="ru-RU" dirty="0"/>
        </a:p>
      </dgm:t>
    </dgm:pt>
    <dgm:pt modelId="{39B47FCB-3F9A-4FDE-9BD5-697E5793C464}" type="parTrans" cxnId="{E88777C0-7783-4AE6-9B59-49E017AE99A5}">
      <dgm:prSet/>
      <dgm:spPr/>
      <dgm:t>
        <a:bodyPr/>
        <a:lstStyle/>
        <a:p>
          <a:endParaRPr lang="ru-RU"/>
        </a:p>
      </dgm:t>
    </dgm:pt>
    <dgm:pt modelId="{922B8587-C804-462D-A25A-A86DBE9356D9}" type="sibTrans" cxnId="{E88777C0-7783-4AE6-9B59-49E017AE99A5}">
      <dgm:prSet/>
      <dgm:spPr/>
      <dgm:t>
        <a:bodyPr/>
        <a:lstStyle/>
        <a:p>
          <a:endParaRPr lang="ru-RU"/>
        </a:p>
      </dgm:t>
    </dgm:pt>
    <dgm:pt modelId="{6475322E-7F88-4D69-8400-8ED81564CBDF}">
      <dgm:prSet/>
      <dgm:spPr>
        <a:solidFill>
          <a:srgbClr val="66CCFF">
            <a:alpha val="40000"/>
          </a:srgbClr>
        </a:solidFill>
        <a:scene3d>
          <a:camera prst="orthographicFront"/>
          <a:lightRig rig="flat" dir="t"/>
        </a:scene3d>
        <a:sp3d extrusionH="12700" prstMaterial="plastic"/>
      </dgm:spPr>
      <dgm:t>
        <a:bodyPr/>
        <a:lstStyle/>
        <a:p>
          <a:r>
            <a:rPr lang="ru-RU" dirty="0" smtClean="0"/>
            <a:t>Инновации </a:t>
          </a:r>
          <a:endParaRPr lang="ru-RU" dirty="0"/>
        </a:p>
      </dgm:t>
    </dgm:pt>
    <dgm:pt modelId="{763AF1AA-33D8-43F1-B5EF-6E2C5D00918F}" type="parTrans" cxnId="{0784D43B-C21E-4821-8BEA-9DF61064B304}">
      <dgm:prSet/>
      <dgm:spPr/>
      <dgm:t>
        <a:bodyPr/>
        <a:lstStyle/>
        <a:p>
          <a:endParaRPr lang="ru-RU"/>
        </a:p>
      </dgm:t>
    </dgm:pt>
    <dgm:pt modelId="{859BC3F7-7C6A-497F-AF16-3ED9D2F21887}" type="sibTrans" cxnId="{0784D43B-C21E-4821-8BEA-9DF61064B304}">
      <dgm:prSet/>
      <dgm:spPr/>
      <dgm:t>
        <a:bodyPr/>
        <a:lstStyle/>
        <a:p>
          <a:endParaRPr lang="ru-RU"/>
        </a:p>
      </dgm:t>
    </dgm:pt>
    <dgm:pt modelId="{7DD5CE5E-EEAB-4F96-8936-D4758719E449}" type="pres">
      <dgm:prSet presAssocID="{E2BE979D-EDF4-4FC0-9913-B9D2262721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2968D6-3C90-4253-8149-602E440E3D83}" type="pres">
      <dgm:prSet presAssocID="{5EDA9E50-2046-427D-993A-535C020A3017}" presName="composite" presStyleCnt="0"/>
      <dgm:spPr/>
    </dgm:pt>
    <dgm:pt modelId="{1E4D33BF-0C37-49BA-8711-D12EC4562874}" type="pres">
      <dgm:prSet presAssocID="{5EDA9E50-2046-427D-993A-535C020A3017}" presName="rect1" presStyleLbl="trAlignAcc1" presStyleIdx="0" presStyleCnt="4" custScaleX="16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602B3-1F63-4EC9-A744-6D8B64B8A490}" type="pres">
      <dgm:prSet presAssocID="{5EDA9E50-2046-427D-993A-535C020A3017}" presName="rect2" presStyleLbl="fgImgPlace1" presStyleIdx="0" presStyleCnt="4" custLinFactX="-75037" custLinFactNeighborX="-100000" custLinFactNeighborY="10571"/>
      <dgm:spPr/>
    </dgm:pt>
    <dgm:pt modelId="{504E4B8D-C9C5-4CD7-B0FD-A3072E179B87}" type="pres">
      <dgm:prSet presAssocID="{9AAF65C2-096B-4552-8D3A-F21EFEF51F23}" presName="sibTrans" presStyleCnt="0"/>
      <dgm:spPr/>
    </dgm:pt>
    <dgm:pt modelId="{146CAABE-E7EC-4B35-9662-CA69E3E298BC}" type="pres">
      <dgm:prSet presAssocID="{61CDAB0A-07B6-4B88-AD51-622363EE359D}" presName="composite" presStyleCnt="0"/>
      <dgm:spPr/>
    </dgm:pt>
    <dgm:pt modelId="{1016FF14-CED6-441E-9200-E1849C0E2C31}" type="pres">
      <dgm:prSet presAssocID="{61CDAB0A-07B6-4B88-AD51-622363EE359D}" presName="rect1" presStyleLbl="trAlignAcc1" presStyleIdx="1" presStyleCnt="4" custScaleX="163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AB01B-EA06-4ABA-8CFC-302805592F32}" type="pres">
      <dgm:prSet presAssocID="{61CDAB0A-07B6-4B88-AD51-622363EE359D}" presName="rect2" presStyleLbl="fgImgPlace1" presStyleIdx="1" presStyleCnt="4" custLinFactX="-65208" custLinFactNeighborX="-100000" custLinFactNeighborY="8628"/>
      <dgm:spPr/>
    </dgm:pt>
    <dgm:pt modelId="{DB14A64B-6466-49E2-99C0-DFB969DE0D49}" type="pres">
      <dgm:prSet presAssocID="{20A0920A-DBBC-4A3B-8971-04AD49E68CC3}" presName="sibTrans" presStyleCnt="0"/>
      <dgm:spPr/>
    </dgm:pt>
    <dgm:pt modelId="{52AEF01B-A7B5-4219-8A20-D22D6E244E3E}" type="pres">
      <dgm:prSet presAssocID="{A3CEC29F-D53F-4E12-9EF6-17033F800638}" presName="composite" presStyleCnt="0"/>
      <dgm:spPr/>
    </dgm:pt>
    <dgm:pt modelId="{7755A1D1-7EFE-4792-A157-806DCD97C795}" type="pres">
      <dgm:prSet presAssocID="{A3CEC29F-D53F-4E12-9EF6-17033F800638}" presName="rect1" presStyleLbl="trAlignAcc1" presStyleIdx="2" presStyleCnt="4" custScaleX="159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99F87-45F5-4B31-ABEE-8B2E57316CA5}" type="pres">
      <dgm:prSet presAssocID="{A3CEC29F-D53F-4E12-9EF6-17033F800638}" presName="rect2" presStyleLbl="fgImgPlace1" presStyleIdx="2" presStyleCnt="4" custLinFactX="-65208" custLinFactNeighborX="-100000" custLinFactNeighborY="11529"/>
      <dgm:spPr/>
    </dgm:pt>
    <dgm:pt modelId="{A44B36D8-19E7-4649-81CF-976AFFEE05E6}" type="pres">
      <dgm:prSet presAssocID="{922B8587-C804-462D-A25A-A86DBE9356D9}" presName="sibTrans" presStyleCnt="0"/>
      <dgm:spPr/>
    </dgm:pt>
    <dgm:pt modelId="{02E26D23-4586-45F5-990B-C8FF502B76FB}" type="pres">
      <dgm:prSet presAssocID="{6475322E-7F88-4D69-8400-8ED81564CBDF}" presName="composite" presStyleCnt="0"/>
      <dgm:spPr/>
    </dgm:pt>
    <dgm:pt modelId="{AA288E6C-3A88-4683-B93A-4CF617FDB72D}" type="pres">
      <dgm:prSet presAssocID="{6475322E-7F88-4D69-8400-8ED81564CBDF}" presName="rect1" presStyleLbl="trAlignAcc1" presStyleIdx="3" presStyleCnt="4" custScaleX="160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DEA5D-5318-4D15-A4C6-0065FD126C69}" type="pres">
      <dgm:prSet presAssocID="{6475322E-7F88-4D69-8400-8ED81564CBDF}" presName="rect2" presStyleLbl="fgImgPlace1" presStyleIdx="3" presStyleCnt="4" custLinFactX="-60515" custLinFactNeighborX="-100000" custLinFactNeighborY="13822"/>
      <dgm:spPr/>
    </dgm:pt>
  </dgm:ptLst>
  <dgm:cxnLst>
    <dgm:cxn modelId="{E88777C0-7783-4AE6-9B59-49E017AE99A5}" srcId="{E2BE979D-EDF4-4FC0-9913-B9D226272151}" destId="{A3CEC29F-D53F-4E12-9EF6-17033F800638}" srcOrd="2" destOrd="0" parTransId="{39B47FCB-3F9A-4FDE-9BD5-697E5793C464}" sibTransId="{922B8587-C804-462D-A25A-A86DBE9356D9}"/>
    <dgm:cxn modelId="{0784D43B-C21E-4821-8BEA-9DF61064B304}" srcId="{E2BE979D-EDF4-4FC0-9913-B9D226272151}" destId="{6475322E-7F88-4D69-8400-8ED81564CBDF}" srcOrd="3" destOrd="0" parTransId="{763AF1AA-33D8-43F1-B5EF-6E2C5D00918F}" sibTransId="{859BC3F7-7C6A-497F-AF16-3ED9D2F21887}"/>
    <dgm:cxn modelId="{5CA71C47-25E0-45FB-9FB0-FFE96217F24B}" type="presOf" srcId="{E2BE979D-EDF4-4FC0-9913-B9D226272151}" destId="{7DD5CE5E-EEAB-4F96-8936-D4758719E449}" srcOrd="0" destOrd="0" presId="urn:microsoft.com/office/officeart/2008/layout/PictureStrips"/>
    <dgm:cxn modelId="{152A69C5-0534-4977-AD59-27E9D1C13339}" srcId="{E2BE979D-EDF4-4FC0-9913-B9D226272151}" destId="{5EDA9E50-2046-427D-993A-535C020A3017}" srcOrd="0" destOrd="0" parTransId="{0673E43A-1C02-4667-BDA4-2AEB988390AD}" sibTransId="{9AAF65C2-096B-4552-8D3A-F21EFEF51F23}"/>
    <dgm:cxn modelId="{7B28B558-2131-433B-9937-8027978A2880}" srcId="{E2BE979D-EDF4-4FC0-9913-B9D226272151}" destId="{61CDAB0A-07B6-4B88-AD51-622363EE359D}" srcOrd="1" destOrd="0" parTransId="{2ABE9D28-80DF-4A46-8103-EF665D802676}" sibTransId="{20A0920A-DBBC-4A3B-8971-04AD49E68CC3}"/>
    <dgm:cxn modelId="{0C61F3B7-A177-478A-AF9F-66CBB31C1C12}" type="presOf" srcId="{5EDA9E50-2046-427D-993A-535C020A3017}" destId="{1E4D33BF-0C37-49BA-8711-D12EC4562874}" srcOrd="0" destOrd="0" presId="urn:microsoft.com/office/officeart/2008/layout/PictureStrips"/>
    <dgm:cxn modelId="{159FC5D4-5C56-462C-A34D-57E454CA6FBD}" type="presOf" srcId="{61CDAB0A-07B6-4B88-AD51-622363EE359D}" destId="{1016FF14-CED6-441E-9200-E1849C0E2C31}" srcOrd="0" destOrd="0" presId="urn:microsoft.com/office/officeart/2008/layout/PictureStrips"/>
    <dgm:cxn modelId="{6FC9AE8F-E68B-4517-9ED3-3DC6EB092D7E}" type="presOf" srcId="{A3CEC29F-D53F-4E12-9EF6-17033F800638}" destId="{7755A1D1-7EFE-4792-A157-806DCD97C795}" srcOrd="0" destOrd="0" presId="urn:microsoft.com/office/officeart/2008/layout/PictureStrips"/>
    <dgm:cxn modelId="{32B58E70-2DD4-42F9-BFD3-D81EEEFDA917}" type="presOf" srcId="{6475322E-7F88-4D69-8400-8ED81564CBDF}" destId="{AA288E6C-3A88-4683-B93A-4CF617FDB72D}" srcOrd="0" destOrd="0" presId="urn:microsoft.com/office/officeart/2008/layout/PictureStrips"/>
    <dgm:cxn modelId="{1B072280-AAF9-4DE8-AFE5-BB840BE54FD1}" type="presParOf" srcId="{7DD5CE5E-EEAB-4F96-8936-D4758719E449}" destId="{152968D6-3C90-4253-8149-602E440E3D83}" srcOrd="0" destOrd="0" presId="urn:microsoft.com/office/officeart/2008/layout/PictureStrips"/>
    <dgm:cxn modelId="{950D3138-0DD2-4DDD-AA32-9A16D00E6780}" type="presParOf" srcId="{152968D6-3C90-4253-8149-602E440E3D83}" destId="{1E4D33BF-0C37-49BA-8711-D12EC4562874}" srcOrd="0" destOrd="0" presId="urn:microsoft.com/office/officeart/2008/layout/PictureStrips"/>
    <dgm:cxn modelId="{39E72634-A234-4753-B87F-45232305FEA2}" type="presParOf" srcId="{152968D6-3C90-4253-8149-602E440E3D83}" destId="{0F6602B3-1F63-4EC9-A744-6D8B64B8A490}" srcOrd="1" destOrd="0" presId="urn:microsoft.com/office/officeart/2008/layout/PictureStrips"/>
    <dgm:cxn modelId="{D2E8DDD5-2428-490D-99FC-BA062C23A6C6}" type="presParOf" srcId="{7DD5CE5E-EEAB-4F96-8936-D4758719E449}" destId="{504E4B8D-C9C5-4CD7-B0FD-A3072E179B87}" srcOrd="1" destOrd="0" presId="urn:microsoft.com/office/officeart/2008/layout/PictureStrips"/>
    <dgm:cxn modelId="{2050AE4E-4AC9-4F84-BB9B-FFE7E37D6EB5}" type="presParOf" srcId="{7DD5CE5E-EEAB-4F96-8936-D4758719E449}" destId="{146CAABE-E7EC-4B35-9662-CA69E3E298BC}" srcOrd="2" destOrd="0" presId="urn:microsoft.com/office/officeart/2008/layout/PictureStrips"/>
    <dgm:cxn modelId="{8A7E357B-ADA6-4AB4-983A-BCF7BFDAAEF4}" type="presParOf" srcId="{146CAABE-E7EC-4B35-9662-CA69E3E298BC}" destId="{1016FF14-CED6-441E-9200-E1849C0E2C31}" srcOrd="0" destOrd="0" presId="urn:microsoft.com/office/officeart/2008/layout/PictureStrips"/>
    <dgm:cxn modelId="{02DAF24C-FCEB-44C9-A3B8-74C923A3603E}" type="presParOf" srcId="{146CAABE-E7EC-4B35-9662-CA69E3E298BC}" destId="{52DAB01B-EA06-4ABA-8CFC-302805592F32}" srcOrd="1" destOrd="0" presId="urn:microsoft.com/office/officeart/2008/layout/PictureStrips"/>
    <dgm:cxn modelId="{75774D42-6793-4BE1-BCD6-8C26E55A8285}" type="presParOf" srcId="{7DD5CE5E-EEAB-4F96-8936-D4758719E449}" destId="{DB14A64B-6466-49E2-99C0-DFB969DE0D49}" srcOrd="3" destOrd="0" presId="urn:microsoft.com/office/officeart/2008/layout/PictureStrips"/>
    <dgm:cxn modelId="{CDF51BAB-EE0E-4577-AED9-2F3207DBB57A}" type="presParOf" srcId="{7DD5CE5E-EEAB-4F96-8936-D4758719E449}" destId="{52AEF01B-A7B5-4219-8A20-D22D6E244E3E}" srcOrd="4" destOrd="0" presId="urn:microsoft.com/office/officeart/2008/layout/PictureStrips"/>
    <dgm:cxn modelId="{204FF260-72FB-4D53-B70B-740D44DDBCD0}" type="presParOf" srcId="{52AEF01B-A7B5-4219-8A20-D22D6E244E3E}" destId="{7755A1D1-7EFE-4792-A157-806DCD97C795}" srcOrd="0" destOrd="0" presId="urn:microsoft.com/office/officeart/2008/layout/PictureStrips"/>
    <dgm:cxn modelId="{4FA731D4-B8B2-4ADF-A4DF-8C6301363E8C}" type="presParOf" srcId="{52AEF01B-A7B5-4219-8A20-D22D6E244E3E}" destId="{B5A99F87-45F5-4B31-ABEE-8B2E57316CA5}" srcOrd="1" destOrd="0" presId="urn:microsoft.com/office/officeart/2008/layout/PictureStrips"/>
    <dgm:cxn modelId="{CD95646B-3F3C-47DF-9897-623A33F8D096}" type="presParOf" srcId="{7DD5CE5E-EEAB-4F96-8936-D4758719E449}" destId="{A44B36D8-19E7-4649-81CF-976AFFEE05E6}" srcOrd="5" destOrd="0" presId="urn:microsoft.com/office/officeart/2008/layout/PictureStrips"/>
    <dgm:cxn modelId="{ACFCF90B-B843-4ACF-9047-9A3472CDB979}" type="presParOf" srcId="{7DD5CE5E-EEAB-4F96-8936-D4758719E449}" destId="{02E26D23-4586-45F5-990B-C8FF502B76FB}" srcOrd="6" destOrd="0" presId="urn:microsoft.com/office/officeart/2008/layout/PictureStrips"/>
    <dgm:cxn modelId="{3CB5E221-86B5-4AE8-9792-2C5CACF5ABED}" type="presParOf" srcId="{02E26D23-4586-45F5-990B-C8FF502B76FB}" destId="{AA288E6C-3A88-4683-B93A-4CF617FDB72D}" srcOrd="0" destOrd="0" presId="urn:microsoft.com/office/officeart/2008/layout/PictureStrips"/>
    <dgm:cxn modelId="{2D792DC4-67D7-46A2-BF8B-4B2208DFD90E}" type="presParOf" srcId="{02E26D23-4586-45F5-990B-C8FF502B76FB}" destId="{F69DEA5D-5318-4D15-A4C6-0065FD126C6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F0DDEF-D39B-4DB8-999B-D8C748A60800}" type="doc">
      <dgm:prSet loTypeId="urn:microsoft.com/office/officeart/2005/8/layout/chevron2" loCatId="process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65BEA1-1318-436E-9085-B0A0C616B4B4}">
      <dgm:prSet phldrT="[Текст]"/>
      <dgm:spPr/>
      <dgm:t>
        <a:bodyPr/>
        <a:lstStyle/>
        <a:p>
          <a:r>
            <a:rPr lang="ru-RU" dirty="0" smtClean="0"/>
            <a:t>2016 г.</a:t>
          </a:r>
          <a:endParaRPr lang="ru-RU" dirty="0"/>
        </a:p>
      </dgm:t>
    </dgm:pt>
    <dgm:pt modelId="{03C04737-6D3E-4312-BF63-E9DCA2D69BCA}" type="parTrans" cxnId="{75AEA866-C68A-44D5-991D-0618265EAD17}">
      <dgm:prSet/>
      <dgm:spPr/>
      <dgm:t>
        <a:bodyPr/>
        <a:lstStyle/>
        <a:p>
          <a:endParaRPr lang="ru-RU"/>
        </a:p>
      </dgm:t>
    </dgm:pt>
    <dgm:pt modelId="{334570CC-D18B-430A-A16D-AA7F8777AE53}" type="sibTrans" cxnId="{75AEA866-C68A-44D5-991D-0618265EAD17}">
      <dgm:prSet/>
      <dgm:spPr/>
      <dgm:t>
        <a:bodyPr/>
        <a:lstStyle/>
        <a:p>
          <a:endParaRPr lang="ru-RU"/>
        </a:p>
      </dgm:t>
    </dgm:pt>
    <dgm:pt modelId="{62471BB9-43E9-4AC6-920C-E341A19DD75F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/>
            <a:t>8 педагогов</a:t>
          </a:r>
          <a:endParaRPr lang="ru-RU" dirty="0"/>
        </a:p>
      </dgm:t>
    </dgm:pt>
    <dgm:pt modelId="{2AAE09C3-509B-467C-95D8-DC795DA272DB}" type="parTrans" cxnId="{1E24D624-1EAA-404A-BCCC-4B528E00CE10}">
      <dgm:prSet/>
      <dgm:spPr/>
      <dgm:t>
        <a:bodyPr/>
        <a:lstStyle/>
        <a:p>
          <a:endParaRPr lang="ru-RU"/>
        </a:p>
      </dgm:t>
    </dgm:pt>
    <dgm:pt modelId="{CBDC2A39-DC69-407D-A465-A2C436AD9515}" type="sibTrans" cxnId="{1E24D624-1EAA-404A-BCCC-4B528E00CE10}">
      <dgm:prSet/>
      <dgm:spPr/>
      <dgm:t>
        <a:bodyPr/>
        <a:lstStyle/>
        <a:p>
          <a:endParaRPr lang="ru-RU"/>
        </a:p>
      </dgm:t>
    </dgm:pt>
    <dgm:pt modelId="{D0DDF7EE-AA26-4371-9101-3191C71472FD}">
      <dgm:prSet phldrT="[Текст]"/>
      <dgm:spPr/>
      <dgm:t>
        <a:bodyPr/>
        <a:lstStyle/>
        <a:p>
          <a:r>
            <a:rPr lang="ru-RU" dirty="0" smtClean="0"/>
            <a:t>2017 г.</a:t>
          </a:r>
          <a:endParaRPr lang="ru-RU" dirty="0"/>
        </a:p>
      </dgm:t>
    </dgm:pt>
    <dgm:pt modelId="{7F170D4B-C46E-4D70-9DD4-4A0774096204}" type="parTrans" cxnId="{01A43B0A-E9F6-45F1-B863-A4D2176ED7C4}">
      <dgm:prSet/>
      <dgm:spPr/>
      <dgm:t>
        <a:bodyPr/>
        <a:lstStyle/>
        <a:p>
          <a:endParaRPr lang="ru-RU"/>
        </a:p>
      </dgm:t>
    </dgm:pt>
    <dgm:pt modelId="{9E0E55E5-E29B-4770-855C-03D6A1A9D196}" type="sibTrans" cxnId="{01A43B0A-E9F6-45F1-B863-A4D2176ED7C4}">
      <dgm:prSet/>
      <dgm:spPr/>
      <dgm:t>
        <a:bodyPr/>
        <a:lstStyle/>
        <a:p>
          <a:endParaRPr lang="ru-RU"/>
        </a:p>
      </dgm:t>
    </dgm:pt>
    <dgm:pt modelId="{43D86340-3AB0-4F6B-9E25-872D3FB18E5F}">
      <dgm:prSet phldrT="[Текст]"/>
      <dgm:spPr>
        <a:solidFill>
          <a:srgbClr val="B7C7C9">
            <a:alpha val="90000"/>
          </a:srgbClr>
        </a:solidFill>
      </dgm:spPr>
      <dgm:t>
        <a:bodyPr/>
        <a:lstStyle/>
        <a:p>
          <a:r>
            <a:rPr lang="ru-RU" dirty="0" smtClean="0"/>
            <a:t>5 педагогов </a:t>
          </a:r>
          <a:endParaRPr lang="ru-RU" dirty="0"/>
        </a:p>
      </dgm:t>
    </dgm:pt>
    <dgm:pt modelId="{ACB12A4C-A0D0-4676-9953-97072FB2303E}" type="parTrans" cxnId="{B607D916-CD5F-4238-8495-A632443EC015}">
      <dgm:prSet/>
      <dgm:spPr/>
      <dgm:t>
        <a:bodyPr/>
        <a:lstStyle/>
        <a:p>
          <a:endParaRPr lang="ru-RU"/>
        </a:p>
      </dgm:t>
    </dgm:pt>
    <dgm:pt modelId="{EFFD54BD-B8AF-49D5-BDF1-F22F54DDB1A5}" type="sibTrans" cxnId="{B607D916-CD5F-4238-8495-A632443EC015}">
      <dgm:prSet/>
      <dgm:spPr/>
      <dgm:t>
        <a:bodyPr/>
        <a:lstStyle/>
        <a:p>
          <a:endParaRPr lang="ru-RU"/>
        </a:p>
      </dgm:t>
    </dgm:pt>
    <dgm:pt modelId="{093ACDFB-92DB-47CA-841D-046A4A58EF27}">
      <dgm:prSet phldrT="[Текст]"/>
      <dgm:spPr/>
      <dgm:t>
        <a:bodyPr/>
        <a:lstStyle/>
        <a:p>
          <a:r>
            <a:rPr lang="ru-RU" dirty="0" smtClean="0"/>
            <a:t>2018 г.</a:t>
          </a:r>
          <a:endParaRPr lang="ru-RU" dirty="0"/>
        </a:p>
      </dgm:t>
    </dgm:pt>
    <dgm:pt modelId="{BDD88584-AD7E-4378-AABC-60BE9F9D982D}" type="parTrans" cxnId="{B1CAD8A3-2692-4D93-8C48-3CA5E9EEE491}">
      <dgm:prSet/>
      <dgm:spPr/>
      <dgm:t>
        <a:bodyPr/>
        <a:lstStyle/>
        <a:p>
          <a:endParaRPr lang="ru-RU"/>
        </a:p>
      </dgm:t>
    </dgm:pt>
    <dgm:pt modelId="{0B410F05-E630-4395-AE64-5F22FF38C53A}" type="sibTrans" cxnId="{B1CAD8A3-2692-4D93-8C48-3CA5E9EEE491}">
      <dgm:prSet/>
      <dgm:spPr/>
      <dgm:t>
        <a:bodyPr/>
        <a:lstStyle/>
        <a:p>
          <a:endParaRPr lang="ru-RU"/>
        </a:p>
      </dgm:t>
    </dgm:pt>
    <dgm:pt modelId="{E09CE7C8-7CC5-40FB-AE8B-254BB76CE83D}">
      <dgm:prSet phldrT="[Текст]"/>
      <dgm:spPr>
        <a:solidFill>
          <a:srgbClr val="FF99FF">
            <a:alpha val="89804"/>
          </a:srgbClr>
        </a:solidFill>
      </dgm:spPr>
      <dgm:t>
        <a:bodyPr/>
        <a:lstStyle/>
        <a:p>
          <a:r>
            <a:rPr lang="ru-RU" dirty="0" smtClean="0"/>
            <a:t>6 педагогов</a:t>
          </a:r>
          <a:endParaRPr lang="ru-RU" dirty="0"/>
        </a:p>
      </dgm:t>
    </dgm:pt>
    <dgm:pt modelId="{EB71F081-A085-4276-8739-74D6200DE739}" type="parTrans" cxnId="{48AF1938-14BF-4D0F-942D-D8EA2A1E270D}">
      <dgm:prSet/>
      <dgm:spPr/>
      <dgm:t>
        <a:bodyPr/>
        <a:lstStyle/>
        <a:p>
          <a:endParaRPr lang="ru-RU"/>
        </a:p>
      </dgm:t>
    </dgm:pt>
    <dgm:pt modelId="{A8DA9B4C-362B-43CA-B33F-331FDC5526F0}" type="sibTrans" cxnId="{48AF1938-14BF-4D0F-942D-D8EA2A1E270D}">
      <dgm:prSet/>
      <dgm:spPr/>
      <dgm:t>
        <a:bodyPr/>
        <a:lstStyle/>
        <a:p>
          <a:endParaRPr lang="ru-RU"/>
        </a:p>
      </dgm:t>
    </dgm:pt>
    <dgm:pt modelId="{B612FD78-A8B6-4994-A26D-385F04962A69}" type="pres">
      <dgm:prSet presAssocID="{1EF0DDEF-D39B-4DB8-999B-D8C748A608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1F0B52-C5AD-4576-9FC1-6153F0C93EDC}" type="pres">
      <dgm:prSet presAssocID="{F365BEA1-1318-436E-9085-B0A0C616B4B4}" presName="composite" presStyleCnt="0"/>
      <dgm:spPr/>
    </dgm:pt>
    <dgm:pt modelId="{09B6984D-8D03-4A29-A69E-FB6718E3BA38}" type="pres">
      <dgm:prSet presAssocID="{F365BEA1-1318-436E-9085-B0A0C616B4B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A0CB9-534E-4B6F-AD99-92053DB1FF96}" type="pres">
      <dgm:prSet presAssocID="{F365BEA1-1318-436E-9085-B0A0C616B4B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64098-6BFF-4080-81BA-31DC623BB6BA}" type="pres">
      <dgm:prSet presAssocID="{334570CC-D18B-430A-A16D-AA7F8777AE53}" presName="sp" presStyleCnt="0"/>
      <dgm:spPr/>
    </dgm:pt>
    <dgm:pt modelId="{D7B30587-06D5-4EF0-9C11-40ADB0B344DF}" type="pres">
      <dgm:prSet presAssocID="{D0DDF7EE-AA26-4371-9101-3191C71472FD}" presName="composite" presStyleCnt="0"/>
      <dgm:spPr/>
    </dgm:pt>
    <dgm:pt modelId="{DB947811-EC60-4649-8EB2-25EF81732A5B}" type="pres">
      <dgm:prSet presAssocID="{D0DDF7EE-AA26-4371-9101-3191C71472F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91AE2-5CFD-4612-A0F5-938A1B21BE04}" type="pres">
      <dgm:prSet presAssocID="{D0DDF7EE-AA26-4371-9101-3191C71472F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98DE4-8FAB-4F44-8BFA-F4EF42348033}" type="pres">
      <dgm:prSet presAssocID="{9E0E55E5-E29B-4770-855C-03D6A1A9D196}" presName="sp" presStyleCnt="0"/>
      <dgm:spPr/>
    </dgm:pt>
    <dgm:pt modelId="{771BAE0E-A6C9-4E6A-8501-000915DE130D}" type="pres">
      <dgm:prSet presAssocID="{093ACDFB-92DB-47CA-841D-046A4A58EF27}" presName="composite" presStyleCnt="0"/>
      <dgm:spPr/>
    </dgm:pt>
    <dgm:pt modelId="{1F0D7F17-1C35-4B4A-98DE-ADB648EB0D23}" type="pres">
      <dgm:prSet presAssocID="{093ACDFB-92DB-47CA-841D-046A4A58EF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D3AAE-0314-42D6-A459-CB20BCABACCE}" type="pres">
      <dgm:prSet presAssocID="{093ACDFB-92DB-47CA-841D-046A4A58EF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CAD8A3-2692-4D93-8C48-3CA5E9EEE491}" srcId="{1EF0DDEF-D39B-4DB8-999B-D8C748A60800}" destId="{093ACDFB-92DB-47CA-841D-046A4A58EF27}" srcOrd="2" destOrd="0" parTransId="{BDD88584-AD7E-4378-AABC-60BE9F9D982D}" sibTransId="{0B410F05-E630-4395-AE64-5F22FF38C53A}"/>
    <dgm:cxn modelId="{5CDB4607-24B2-40E8-8355-98389E842C30}" type="presOf" srcId="{1EF0DDEF-D39B-4DB8-999B-D8C748A60800}" destId="{B612FD78-A8B6-4994-A26D-385F04962A69}" srcOrd="0" destOrd="0" presId="urn:microsoft.com/office/officeart/2005/8/layout/chevron2"/>
    <dgm:cxn modelId="{F7FADDDD-2342-486B-87B4-393B5E064CA9}" type="presOf" srcId="{F365BEA1-1318-436E-9085-B0A0C616B4B4}" destId="{09B6984D-8D03-4A29-A69E-FB6718E3BA38}" srcOrd="0" destOrd="0" presId="urn:microsoft.com/office/officeart/2005/8/layout/chevron2"/>
    <dgm:cxn modelId="{D413732F-E66B-4AD8-9C98-B5563221EEE4}" type="presOf" srcId="{E09CE7C8-7CC5-40FB-AE8B-254BB76CE83D}" destId="{97DD3AAE-0314-42D6-A459-CB20BCABACCE}" srcOrd="0" destOrd="0" presId="urn:microsoft.com/office/officeart/2005/8/layout/chevron2"/>
    <dgm:cxn modelId="{A57853E5-ACA1-41E4-B769-1DFB1AC4DBF4}" type="presOf" srcId="{62471BB9-43E9-4AC6-920C-E341A19DD75F}" destId="{99DA0CB9-534E-4B6F-AD99-92053DB1FF96}" srcOrd="0" destOrd="0" presId="urn:microsoft.com/office/officeart/2005/8/layout/chevron2"/>
    <dgm:cxn modelId="{01A43B0A-E9F6-45F1-B863-A4D2176ED7C4}" srcId="{1EF0DDEF-D39B-4DB8-999B-D8C748A60800}" destId="{D0DDF7EE-AA26-4371-9101-3191C71472FD}" srcOrd="1" destOrd="0" parTransId="{7F170D4B-C46E-4D70-9DD4-4A0774096204}" sibTransId="{9E0E55E5-E29B-4770-855C-03D6A1A9D196}"/>
    <dgm:cxn modelId="{B607D916-CD5F-4238-8495-A632443EC015}" srcId="{D0DDF7EE-AA26-4371-9101-3191C71472FD}" destId="{43D86340-3AB0-4F6B-9E25-872D3FB18E5F}" srcOrd="0" destOrd="0" parTransId="{ACB12A4C-A0D0-4676-9953-97072FB2303E}" sibTransId="{EFFD54BD-B8AF-49D5-BDF1-F22F54DDB1A5}"/>
    <dgm:cxn modelId="{48AF1938-14BF-4D0F-942D-D8EA2A1E270D}" srcId="{093ACDFB-92DB-47CA-841D-046A4A58EF27}" destId="{E09CE7C8-7CC5-40FB-AE8B-254BB76CE83D}" srcOrd="0" destOrd="0" parTransId="{EB71F081-A085-4276-8739-74D6200DE739}" sibTransId="{A8DA9B4C-362B-43CA-B33F-331FDC5526F0}"/>
    <dgm:cxn modelId="{1E24D624-1EAA-404A-BCCC-4B528E00CE10}" srcId="{F365BEA1-1318-436E-9085-B0A0C616B4B4}" destId="{62471BB9-43E9-4AC6-920C-E341A19DD75F}" srcOrd="0" destOrd="0" parTransId="{2AAE09C3-509B-467C-95D8-DC795DA272DB}" sibTransId="{CBDC2A39-DC69-407D-A465-A2C436AD9515}"/>
    <dgm:cxn modelId="{75AEA866-C68A-44D5-991D-0618265EAD17}" srcId="{1EF0DDEF-D39B-4DB8-999B-D8C748A60800}" destId="{F365BEA1-1318-436E-9085-B0A0C616B4B4}" srcOrd="0" destOrd="0" parTransId="{03C04737-6D3E-4312-BF63-E9DCA2D69BCA}" sibTransId="{334570CC-D18B-430A-A16D-AA7F8777AE53}"/>
    <dgm:cxn modelId="{B91CCE59-67D1-4645-A07C-C0CE8D179A49}" type="presOf" srcId="{093ACDFB-92DB-47CA-841D-046A4A58EF27}" destId="{1F0D7F17-1C35-4B4A-98DE-ADB648EB0D23}" srcOrd="0" destOrd="0" presId="urn:microsoft.com/office/officeart/2005/8/layout/chevron2"/>
    <dgm:cxn modelId="{A918FE01-2E90-4800-877B-5FA113F43850}" type="presOf" srcId="{D0DDF7EE-AA26-4371-9101-3191C71472FD}" destId="{DB947811-EC60-4649-8EB2-25EF81732A5B}" srcOrd="0" destOrd="0" presId="urn:microsoft.com/office/officeart/2005/8/layout/chevron2"/>
    <dgm:cxn modelId="{D7DC0067-BB49-4FF8-91CF-71FBA40218A8}" type="presOf" srcId="{43D86340-3AB0-4F6B-9E25-872D3FB18E5F}" destId="{DA091AE2-5CFD-4612-A0F5-938A1B21BE04}" srcOrd="0" destOrd="0" presId="urn:microsoft.com/office/officeart/2005/8/layout/chevron2"/>
    <dgm:cxn modelId="{55A472F8-907B-4678-BD9A-FC1AEE3DA76E}" type="presParOf" srcId="{B612FD78-A8B6-4994-A26D-385F04962A69}" destId="{531F0B52-C5AD-4576-9FC1-6153F0C93EDC}" srcOrd="0" destOrd="0" presId="urn:microsoft.com/office/officeart/2005/8/layout/chevron2"/>
    <dgm:cxn modelId="{53576E2B-DDF5-4CB4-B193-53CDA5CB64A1}" type="presParOf" srcId="{531F0B52-C5AD-4576-9FC1-6153F0C93EDC}" destId="{09B6984D-8D03-4A29-A69E-FB6718E3BA38}" srcOrd="0" destOrd="0" presId="urn:microsoft.com/office/officeart/2005/8/layout/chevron2"/>
    <dgm:cxn modelId="{F5F09143-71FB-41E4-9BA8-F00D54A478C6}" type="presParOf" srcId="{531F0B52-C5AD-4576-9FC1-6153F0C93EDC}" destId="{99DA0CB9-534E-4B6F-AD99-92053DB1FF96}" srcOrd="1" destOrd="0" presId="urn:microsoft.com/office/officeart/2005/8/layout/chevron2"/>
    <dgm:cxn modelId="{8A375155-EEBC-449A-855C-0F878200512B}" type="presParOf" srcId="{B612FD78-A8B6-4994-A26D-385F04962A69}" destId="{AD564098-6BFF-4080-81BA-31DC623BB6BA}" srcOrd="1" destOrd="0" presId="urn:microsoft.com/office/officeart/2005/8/layout/chevron2"/>
    <dgm:cxn modelId="{226CB81E-87B9-4731-BA0C-198E6C5B3F42}" type="presParOf" srcId="{B612FD78-A8B6-4994-A26D-385F04962A69}" destId="{D7B30587-06D5-4EF0-9C11-40ADB0B344DF}" srcOrd="2" destOrd="0" presId="urn:microsoft.com/office/officeart/2005/8/layout/chevron2"/>
    <dgm:cxn modelId="{61DC7963-0FB4-4E69-9DC6-09A1869F0F53}" type="presParOf" srcId="{D7B30587-06D5-4EF0-9C11-40ADB0B344DF}" destId="{DB947811-EC60-4649-8EB2-25EF81732A5B}" srcOrd="0" destOrd="0" presId="urn:microsoft.com/office/officeart/2005/8/layout/chevron2"/>
    <dgm:cxn modelId="{420E49C9-58A9-427F-B489-E8E5B7EEA9FA}" type="presParOf" srcId="{D7B30587-06D5-4EF0-9C11-40ADB0B344DF}" destId="{DA091AE2-5CFD-4612-A0F5-938A1B21BE04}" srcOrd="1" destOrd="0" presId="urn:microsoft.com/office/officeart/2005/8/layout/chevron2"/>
    <dgm:cxn modelId="{3F386D3C-222A-4AA2-BD0D-7A02D1CCD9D1}" type="presParOf" srcId="{B612FD78-A8B6-4994-A26D-385F04962A69}" destId="{F9E98DE4-8FAB-4F44-8BFA-F4EF42348033}" srcOrd="3" destOrd="0" presId="urn:microsoft.com/office/officeart/2005/8/layout/chevron2"/>
    <dgm:cxn modelId="{7504F5AB-FE97-4E86-A91E-B07F4BD156C9}" type="presParOf" srcId="{B612FD78-A8B6-4994-A26D-385F04962A69}" destId="{771BAE0E-A6C9-4E6A-8501-000915DE130D}" srcOrd="4" destOrd="0" presId="urn:microsoft.com/office/officeart/2005/8/layout/chevron2"/>
    <dgm:cxn modelId="{ABE1CB84-1555-4BA2-B14A-29FCD5A9D795}" type="presParOf" srcId="{771BAE0E-A6C9-4E6A-8501-000915DE130D}" destId="{1F0D7F17-1C35-4B4A-98DE-ADB648EB0D23}" srcOrd="0" destOrd="0" presId="urn:microsoft.com/office/officeart/2005/8/layout/chevron2"/>
    <dgm:cxn modelId="{73E3EA38-D225-4D3A-AB29-21B26F1C5F83}" type="presParOf" srcId="{771BAE0E-A6C9-4E6A-8501-000915DE130D}" destId="{97DD3AAE-0314-42D6-A459-CB20BCABACCE}" srcOrd="1" destOrd="0" presId="urn:microsoft.com/office/officeart/2005/8/layout/chevron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558D57-BA3D-4F40-9D1D-116BE53AAA1C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AEC7A3-0DA6-4C7A-A665-AB040672F90D}">
      <dgm:prSet phldrT="[Текст]" phldr="1"/>
      <dgm:spPr/>
      <dgm:t>
        <a:bodyPr/>
        <a:lstStyle/>
        <a:p>
          <a:endParaRPr lang="ru-RU" dirty="0"/>
        </a:p>
      </dgm:t>
    </dgm:pt>
    <dgm:pt modelId="{7C1DB3E1-B987-4937-A5D5-EB00D9E8A5ED}" type="parTrans" cxnId="{8E0036D9-130A-4B1E-815A-7F3915A877BF}">
      <dgm:prSet/>
      <dgm:spPr/>
      <dgm:t>
        <a:bodyPr/>
        <a:lstStyle/>
        <a:p>
          <a:endParaRPr lang="ru-RU"/>
        </a:p>
      </dgm:t>
    </dgm:pt>
    <dgm:pt modelId="{56B1BE48-0D42-49D7-A6E0-B84E19F9414A}" type="sibTrans" cxnId="{8E0036D9-130A-4B1E-815A-7F3915A877BF}">
      <dgm:prSet/>
      <dgm:spPr/>
      <dgm:t>
        <a:bodyPr/>
        <a:lstStyle/>
        <a:p>
          <a:endParaRPr lang="ru-RU"/>
        </a:p>
      </dgm:t>
    </dgm:pt>
    <dgm:pt modelId="{45521948-15E9-4170-BB98-C082C6457F95}">
      <dgm:prSet phldrT="[Текст]"/>
      <dgm:spPr/>
      <dgm:t>
        <a:bodyPr/>
        <a:lstStyle/>
        <a:p>
          <a:r>
            <a:rPr lang="ru-RU" dirty="0" smtClean="0"/>
            <a:t>Максимальный балл</a:t>
          </a:r>
          <a:endParaRPr lang="ru-RU" dirty="0"/>
        </a:p>
      </dgm:t>
    </dgm:pt>
    <dgm:pt modelId="{992F6FDB-A8C1-44AC-B019-485CDCD6AA85}" type="parTrans" cxnId="{FF583CC2-B5C7-42F3-A606-69A23F45EC1E}">
      <dgm:prSet/>
      <dgm:spPr/>
      <dgm:t>
        <a:bodyPr/>
        <a:lstStyle/>
        <a:p>
          <a:endParaRPr lang="ru-RU"/>
        </a:p>
      </dgm:t>
    </dgm:pt>
    <dgm:pt modelId="{26554D7C-487D-4F16-8F92-8F0CB0AF5734}" type="sibTrans" cxnId="{FF583CC2-B5C7-42F3-A606-69A23F45EC1E}">
      <dgm:prSet/>
      <dgm:spPr/>
      <dgm:t>
        <a:bodyPr/>
        <a:lstStyle/>
        <a:p>
          <a:endParaRPr lang="ru-RU"/>
        </a:p>
      </dgm:t>
    </dgm:pt>
    <dgm:pt modelId="{E64044C4-CF91-4231-A011-3E2A73DC15FC}">
      <dgm:prSet phldrT="[Текст]"/>
      <dgm:spPr/>
      <dgm:t>
        <a:bodyPr/>
        <a:lstStyle/>
        <a:p>
          <a:r>
            <a:rPr lang="ru-RU" smtClean="0"/>
            <a:t>Минимальный балл</a:t>
          </a:r>
          <a:endParaRPr lang="ru-RU" dirty="0"/>
        </a:p>
      </dgm:t>
    </dgm:pt>
    <dgm:pt modelId="{50D0859F-48E1-4073-B9F6-6EBE2C393DAD}" type="parTrans" cxnId="{C121D316-BF71-4FB7-B279-496E6E597B61}">
      <dgm:prSet/>
      <dgm:spPr/>
      <dgm:t>
        <a:bodyPr/>
        <a:lstStyle/>
        <a:p>
          <a:endParaRPr lang="ru-RU"/>
        </a:p>
      </dgm:t>
    </dgm:pt>
    <dgm:pt modelId="{3FCBA17B-B54C-4207-B4A2-68C920A1F707}" type="sibTrans" cxnId="{C121D316-BF71-4FB7-B279-496E6E597B61}">
      <dgm:prSet/>
      <dgm:spPr/>
      <dgm:t>
        <a:bodyPr/>
        <a:lstStyle/>
        <a:p>
          <a:endParaRPr lang="ru-RU"/>
        </a:p>
      </dgm:t>
    </dgm:pt>
    <dgm:pt modelId="{AEFE97EA-9A48-4163-903D-0474DBA85577}">
      <dgm:prSet phldrT="[Текст]"/>
      <dgm:spPr/>
      <dgm:t>
        <a:bodyPr/>
        <a:lstStyle/>
        <a:p>
          <a:r>
            <a:rPr lang="ru-RU" dirty="0" smtClean="0"/>
            <a:t>2017 г.</a:t>
          </a:r>
          <a:endParaRPr lang="ru-RU" dirty="0"/>
        </a:p>
      </dgm:t>
    </dgm:pt>
    <dgm:pt modelId="{FA760683-C411-4000-9DBB-842CEC4EBC43}" type="parTrans" cxnId="{E94C6A1E-DAEB-4675-BFE9-016370E8B661}">
      <dgm:prSet/>
      <dgm:spPr/>
      <dgm:t>
        <a:bodyPr/>
        <a:lstStyle/>
        <a:p>
          <a:endParaRPr lang="ru-RU"/>
        </a:p>
      </dgm:t>
    </dgm:pt>
    <dgm:pt modelId="{E2FD760C-319C-4423-A5A6-4F1842069346}" type="sibTrans" cxnId="{E94C6A1E-DAEB-4675-BFE9-016370E8B661}">
      <dgm:prSet/>
      <dgm:spPr/>
      <dgm:t>
        <a:bodyPr/>
        <a:lstStyle/>
        <a:p>
          <a:endParaRPr lang="ru-RU"/>
        </a:p>
      </dgm:t>
    </dgm:pt>
    <dgm:pt modelId="{851FF4CC-A92C-4B32-85EE-83E84BB8E5E3}">
      <dgm:prSet phldrT="[Текст]" custT="1"/>
      <dgm:spPr/>
      <dgm:t>
        <a:bodyPr/>
        <a:lstStyle/>
        <a:p>
          <a:r>
            <a:rPr lang="ru-RU" sz="2000" b="1" dirty="0" smtClean="0"/>
            <a:t>27,5</a:t>
          </a:r>
          <a:endParaRPr lang="ru-RU" sz="2000" b="1" dirty="0"/>
        </a:p>
      </dgm:t>
    </dgm:pt>
    <dgm:pt modelId="{757A3D42-75A5-4480-A00A-7D34602BBA34}" type="parTrans" cxnId="{86F271FD-5D0F-4C1C-801A-0C67A0E7C081}">
      <dgm:prSet/>
      <dgm:spPr/>
      <dgm:t>
        <a:bodyPr/>
        <a:lstStyle/>
        <a:p>
          <a:endParaRPr lang="ru-RU"/>
        </a:p>
      </dgm:t>
    </dgm:pt>
    <dgm:pt modelId="{0B76D7E9-D0D4-4E78-BBD2-FB770EF9E77D}" type="sibTrans" cxnId="{86F271FD-5D0F-4C1C-801A-0C67A0E7C081}">
      <dgm:prSet/>
      <dgm:spPr/>
      <dgm:t>
        <a:bodyPr/>
        <a:lstStyle/>
        <a:p>
          <a:endParaRPr lang="ru-RU"/>
        </a:p>
      </dgm:t>
    </dgm:pt>
    <dgm:pt modelId="{762B94A9-CDBD-4908-96E2-77CF0638FF8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14,2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4B7B44A-7A5C-41E5-AE28-F2BEF9BB168F}" type="parTrans" cxnId="{C7C5C2B5-4AA5-4E55-9286-4E17E7AA6387}">
      <dgm:prSet/>
      <dgm:spPr/>
      <dgm:t>
        <a:bodyPr/>
        <a:lstStyle/>
        <a:p>
          <a:endParaRPr lang="ru-RU"/>
        </a:p>
      </dgm:t>
    </dgm:pt>
    <dgm:pt modelId="{155F35B5-D903-40FE-BF07-3A60A64EB8D4}" type="sibTrans" cxnId="{C7C5C2B5-4AA5-4E55-9286-4E17E7AA6387}">
      <dgm:prSet/>
      <dgm:spPr/>
      <dgm:t>
        <a:bodyPr/>
        <a:lstStyle/>
        <a:p>
          <a:endParaRPr lang="ru-RU"/>
        </a:p>
      </dgm:t>
    </dgm:pt>
    <dgm:pt modelId="{8475D915-C541-436A-8E7F-A7A008B043A9}">
      <dgm:prSet phldrT="[Текст]"/>
      <dgm:spPr/>
      <dgm:t>
        <a:bodyPr/>
        <a:lstStyle/>
        <a:p>
          <a:r>
            <a:rPr lang="ru-RU" dirty="0" smtClean="0"/>
            <a:t>2018 г.</a:t>
          </a:r>
          <a:endParaRPr lang="ru-RU" dirty="0"/>
        </a:p>
      </dgm:t>
    </dgm:pt>
    <dgm:pt modelId="{92AB4E57-CB6B-45FD-838B-9BC77AB9C567}" type="parTrans" cxnId="{E9F16E50-5CEA-4A95-ABC0-4797BB60A972}">
      <dgm:prSet/>
      <dgm:spPr/>
      <dgm:t>
        <a:bodyPr/>
        <a:lstStyle/>
        <a:p>
          <a:endParaRPr lang="ru-RU"/>
        </a:p>
      </dgm:t>
    </dgm:pt>
    <dgm:pt modelId="{6E2BF851-61DF-4C04-A811-26124415E639}" type="sibTrans" cxnId="{E9F16E50-5CEA-4A95-ABC0-4797BB60A972}">
      <dgm:prSet/>
      <dgm:spPr/>
      <dgm:t>
        <a:bodyPr/>
        <a:lstStyle/>
        <a:p>
          <a:endParaRPr lang="ru-RU"/>
        </a:p>
      </dgm:t>
    </dgm:pt>
    <dgm:pt modelId="{655DF929-51DA-4181-925D-111E39331114}">
      <dgm:prSet phldrT="[Текст]" custT="1"/>
      <dgm:spPr/>
      <dgm:t>
        <a:bodyPr/>
        <a:lstStyle/>
        <a:p>
          <a:r>
            <a:rPr lang="ru-RU" sz="2000" b="1" dirty="0" smtClean="0"/>
            <a:t>28,5</a:t>
          </a:r>
          <a:endParaRPr lang="ru-RU" sz="2000" b="1" dirty="0"/>
        </a:p>
      </dgm:t>
    </dgm:pt>
    <dgm:pt modelId="{6591E4A9-1ABB-4735-A491-10F80F27B3B8}" type="parTrans" cxnId="{2244DFC0-2B63-4689-A087-2C533E68409D}">
      <dgm:prSet/>
      <dgm:spPr/>
      <dgm:t>
        <a:bodyPr/>
        <a:lstStyle/>
        <a:p>
          <a:endParaRPr lang="ru-RU"/>
        </a:p>
      </dgm:t>
    </dgm:pt>
    <dgm:pt modelId="{DAEE6C8E-074A-4E02-88A6-6137A27D9D58}" type="sibTrans" cxnId="{2244DFC0-2B63-4689-A087-2C533E68409D}">
      <dgm:prSet/>
      <dgm:spPr/>
      <dgm:t>
        <a:bodyPr/>
        <a:lstStyle/>
        <a:p>
          <a:endParaRPr lang="ru-RU"/>
        </a:p>
      </dgm:t>
    </dgm:pt>
    <dgm:pt modelId="{D3A82876-DA35-4D03-BB9F-5CFE2BBD5F6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17,35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D805493-BBD9-41C9-A6AE-B6671DBB1846}" type="parTrans" cxnId="{7D0EC160-6808-42BC-9C01-4CC95A98475E}">
      <dgm:prSet/>
      <dgm:spPr/>
      <dgm:t>
        <a:bodyPr/>
        <a:lstStyle/>
        <a:p>
          <a:endParaRPr lang="ru-RU"/>
        </a:p>
      </dgm:t>
    </dgm:pt>
    <dgm:pt modelId="{EAE6C6C8-77AD-4A73-B68D-91463F6361E6}" type="sibTrans" cxnId="{7D0EC160-6808-42BC-9C01-4CC95A98475E}">
      <dgm:prSet/>
      <dgm:spPr/>
      <dgm:t>
        <a:bodyPr/>
        <a:lstStyle/>
        <a:p>
          <a:endParaRPr lang="ru-RU"/>
        </a:p>
      </dgm:t>
    </dgm:pt>
    <dgm:pt modelId="{B50FDA89-2301-435C-8524-0404B70A5700}">
      <dgm:prSet/>
      <dgm:spPr/>
      <dgm:t>
        <a:bodyPr/>
        <a:lstStyle/>
        <a:p>
          <a:r>
            <a:rPr lang="ru-RU" dirty="0" smtClean="0"/>
            <a:t>Выше 90 </a:t>
          </a:r>
          <a:endParaRPr lang="ru-RU" dirty="0"/>
        </a:p>
      </dgm:t>
    </dgm:pt>
    <dgm:pt modelId="{75661FD4-5F25-4312-AD5C-225CAE430E0D}" type="parTrans" cxnId="{99CCB026-862F-4005-9701-B6E6F548C6A5}">
      <dgm:prSet/>
      <dgm:spPr/>
      <dgm:t>
        <a:bodyPr/>
        <a:lstStyle/>
        <a:p>
          <a:endParaRPr lang="ru-RU"/>
        </a:p>
      </dgm:t>
    </dgm:pt>
    <dgm:pt modelId="{C6D39DFC-FFAB-4901-B661-6B359579EACE}" type="sibTrans" cxnId="{99CCB026-862F-4005-9701-B6E6F548C6A5}">
      <dgm:prSet/>
      <dgm:spPr/>
      <dgm:t>
        <a:bodyPr/>
        <a:lstStyle/>
        <a:p>
          <a:endParaRPr lang="ru-RU"/>
        </a:p>
      </dgm:t>
    </dgm:pt>
    <dgm:pt modelId="{AED729EF-1B13-4DEC-B301-F8AFFCF72270}">
      <dgm:prSet/>
      <dgm:spPr/>
      <dgm:t>
        <a:bodyPr/>
        <a:lstStyle/>
        <a:p>
          <a:r>
            <a:rPr lang="ru-RU" dirty="0" smtClean="0"/>
            <a:t>1 участник</a:t>
          </a:r>
          <a:endParaRPr lang="ru-RU" dirty="0"/>
        </a:p>
      </dgm:t>
    </dgm:pt>
    <dgm:pt modelId="{8C12D0EF-5A57-43B4-8580-0B9F0554C60C}" type="parTrans" cxnId="{399382D6-19F0-4F7A-9CC2-2A9D46FF96EE}">
      <dgm:prSet/>
      <dgm:spPr/>
      <dgm:t>
        <a:bodyPr/>
        <a:lstStyle/>
        <a:p>
          <a:endParaRPr lang="ru-RU"/>
        </a:p>
      </dgm:t>
    </dgm:pt>
    <dgm:pt modelId="{98DEC66F-1B9A-4F21-A130-3775D8C34CB9}" type="sibTrans" cxnId="{399382D6-19F0-4F7A-9CC2-2A9D46FF96EE}">
      <dgm:prSet/>
      <dgm:spPr/>
      <dgm:t>
        <a:bodyPr/>
        <a:lstStyle/>
        <a:p>
          <a:endParaRPr lang="ru-RU"/>
        </a:p>
      </dgm:t>
    </dgm:pt>
    <dgm:pt modelId="{095539BB-6B37-4E2B-90D4-477F6ED76100}">
      <dgm:prSet/>
      <dgm:spPr/>
      <dgm:t>
        <a:bodyPr/>
        <a:lstStyle/>
        <a:p>
          <a:r>
            <a:rPr lang="ru-RU" dirty="0" smtClean="0"/>
            <a:t>1 участник</a:t>
          </a:r>
          <a:endParaRPr lang="ru-RU" dirty="0"/>
        </a:p>
      </dgm:t>
    </dgm:pt>
    <dgm:pt modelId="{C31C1C4B-060A-4CA8-A6F5-6954F926EBE0}" type="parTrans" cxnId="{43CBC0F4-B691-472F-9DF5-01C179FD1468}">
      <dgm:prSet/>
      <dgm:spPr/>
      <dgm:t>
        <a:bodyPr/>
        <a:lstStyle/>
        <a:p>
          <a:endParaRPr lang="ru-RU"/>
        </a:p>
      </dgm:t>
    </dgm:pt>
    <dgm:pt modelId="{5D6DB0F0-603D-4F73-8C59-EBD0F8AB160B}" type="sibTrans" cxnId="{43CBC0F4-B691-472F-9DF5-01C179FD1468}">
      <dgm:prSet/>
      <dgm:spPr/>
      <dgm:t>
        <a:bodyPr/>
        <a:lstStyle/>
        <a:p>
          <a:endParaRPr lang="ru-RU"/>
        </a:p>
      </dgm:t>
    </dgm:pt>
    <dgm:pt modelId="{236E7C76-D2C2-41BB-AAF6-F11F0F6D2D6A}">
      <dgm:prSet/>
      <dgm:spPr/>
      <dgm:t>
        <a:bodyPr/>
        <a:lstStyle/>
        <a:p>
          <a:r>
            <a:rPr lang="ru-RU" dirty="0" smtClean="0"/>
            <a:t>89-70 %</a:t>
          </a:r>
          <a:endParaRPr lang="ru-RU" dirty="0"/>
        </a:p>
      </dgm:t>
    </dgm:pt>
    <dgm:pt modelId="{F66C578A-C68D-45F6-945D-7555AAD279FA}" type="parTrans" cxnId="{FF1B69E7-FC46-48DD-B0A4-4124CE96E5A5}">
      <dgm:prSet/>
      <dgm:spPr/>
      <dgm:t>
        <a:bodyPr/>
        <a:lstStyle/>
        <a:p>
          <a:endParaRPr lang="ru-RU"/>
        </a:p>
      </dgm:t>
    </dgm:pt>
    <dgm:pt modelId="{684FE12B-129B-4FE5-8AE0-077913C427C6}" type="sibTrans" cxnId="{FF1B69E7-FC46-48DD-B0A4-4124CE96E5A5}">
      <dgm:prSet/>
      <dgm:spPr/>
      <dgm:t>
        <a:bodyPr/>
        <a:lstStyle/>
        <a:p>
          <a:endParaRPr lang="ru-RU"/>
        </a:p>
      </dgm:t>
    </dgm:pt>
    <dgm:pt modelId="{8D177894-1F36-4379-B3E5-9F26A010B355}">
      <dgm:prSet/>
      <dgm:spPr/>
      <dgm:t>
        <a:bodyPr/>
        <a:lstStyle/>
        <a:p>
          <a:r>
            <a:rPr lang="ru-RU" dirty="0" smtClean="0"/>
            <a:t>69-51 %</a:t>
          </a:r>
          <a:endParaRPr lang="ru-RU" dirty="0"/>
        </a:p>
      </dgm:t>
    </dgm:pt>
    <dgm:pt modelId="{E07DCE84-9AAE-4A46-97F4-A7F6797E562E}" type="parTrans" cxnId="{E3F491EB-20A5-4B69-A0E2-A3F9B28DA111}">
      <dgm:prSet/>
      <dgm:spPr/>
      <dgm:t>
        <a:bodyPr/>
        <a:lstStyle/>
        <a:p>
          <a:endParaRPr lang="ru-RU"/>
        </a:p>
      </dgm:t>
    </dgm:pt>
    <dgm:pt modelId="{2686CD66-50A3-4D88-836D-C34A5066CD99}" type="sibTrans" cxnId="{E3F491EB-20A5-4B69-A0E2-A3F9B28DA111}">
      <dgm:prSet/>
      <dgm:spPr/>
      <dgm:t>
        <a:bodyPr/>
        <a:lstStyle/>
        <a:p>
          <a:endParaRPr lang="ru-RU"/>
        </a:p>
      </dgm:t>
    </dgm:pt>
    <dgm:pt modelId="{ED6A7653-1524-43DC-A8A6-82B6A00DF413}">
      <dgm:prSet/>
      <dgm:spPr/>
      <dgm:t>
        <a:bodyPr/>
        <a:lstStyle/>
        <a:p>
          <a:r>
            <a:rPr lang="ru-RU" dirty="0" smtClean="0"/>
            <a:t>50  %</a:t>
          </a:r>
          <a:endParaRPr lang="ru-RU" dirty="0"/>
        </a:p>
      </dgm:t>
    </dgm:pt>
    <dgm:pt modelId="{89EC421A-98DC-4DC4-BD30-B724CB69E8B4}" type="parTrans" cxnId="{E9257FCA-96C9-45CE-A625-2B2D4CEC4BC8}">
      <dgm:prSet/>
      <dgm:spPr/>
      <dgm:t>
        <a:bodyPr/>
        <a:lstStyle/>
        <a:p>
          <a:endParaRPr lang="ru-RU"/>
        </a:p>
      </dgm:t>
    </dgm:pt>
    <dgm:pt modelId="{8BC402AA-FD01-4E17-8374-E4E9587D7294}" type="sibTrans" cxnId="{E9257FCA-96C9-45CE-A625-2B2D4CEC4BC8}">
      <dgm:prSet/>
      <dgm:spPr/>
      <dgm:t>
        <a:bodyPr/>
        <a:lstStyle/>
        <a:p>
          <a:endParaRPr lang="ru-RU"/>
        </a:p>
      </dgm:t>
    </dgm:pt>
    <dgm:pt modelId="{3804CD67-CF34-406F-A0F4-0BFE81604472}">
      <dgm:prSet/>
      <dgm:spPr/>
      <dgm:t>
        <a:bodyPr/>
        <a:lstStyle/>
        <a:p>
          <a:r>
            <a:rPr lang="ru-RU" dirty="0" smtClean="0"/>
            <a:t>3 участника</a:t>
          </a:r>
          <a:endParaRPr lang="ru-RU" dirty="0"/>
        </a:p>
      </dgm:t>
    </dgm:pt>
    <dgm:pt modelId="{4D12981B-EC84-451E-B82E-9D302489FA7A}" type="parTrans" cxnId="{6AE3ADFA-7814-4F4A-8191-7190022D4A65}">
      <dgm:prSet/>
      <dgm:spPr/>
      <dgm:t>
        <a:bodyPr/>
        <a:lstStyle/>
        <a:p>
          <a:endParaRPr lang="ru-RU"/>
        </a:p>
      </dgm:t>
    </dgm:pt>
    <dgm:pt modelId="{194AAADC-2DB8-4AE6-93B4-A54104E8BA7E}" type="sibTrans" cxnId="{6AE3ADFA-7814-4F4A-8191-7190022D4A65}">
      <dgm:prSet/>
      <dgm:spPr/>
      <dgm:t>
        <a:bodyPr/>
        <a:lstStyle/>
        <a:p>
          <a:endParaRPr lang="ru-RU"/>
        </a:p>
      </dgm:t>
    </dgm:pt>
    <dgm:pt modelId="{466682EC-0866-43CA-B171-DB222CCAFD50}">
      <dgm:prSet/>
      <dgm:spPr/>
      <dgm:t>
        <a:bodyPr/>
        <a:lstStyle/>
        <a:p>
          <a:r>
            <a:rPr lang="ru-RU" dirty="0" smtClean="0"/>
            <a:t>1 участник</a:t>
          </a:r>
          <a:endParaRPr lang="ru-RU" dirty="0"/>
        </a:p>
      </dgm:t>
    </dgm:pt>
    <dgm:pt modelId="{3C7DBBE9-76C4-4F22-BD2B-E656393D0AC6}" type="parTrans" cxnId="{0F0C8EE9-932A-4E6C-8A75-C3C2D04EF17A}">
      <dgm:prSet/>
      <dgm:spPr/>
      <dgm:t>
        <a:bodyPr/>
        <a:lstStyle/>
        <a:p>
          <a:endParaRPr lang="ru-RU"/>
        </a:p>
      </dgm:t>
    </dgm:pt>
    <dgm:pt modelId="{D8550B6D-5F56-4208-9E35-E8CD5422E398}" type="sibTrans" cxnId="{0F0C8EE9-932A-4E6C-8A75-C3C2D04EF17A}">
      <dgm:prSet/>
      <dgm:spPr/>
      <dgm:t>
        <a:bodyPr/>
        <a:lstStyle/>
        <a:p>
          <a:endParaRPr lang="ru-RU"/>
        </a:p>
      </dgm:t>
    </dgm:pt>
    <dgm:pt modelId="{429BC0BE-28D4-4778-B44C-4C6F25FEA841}">
      <dgm:prSet/>
      <dgm:spPr/>
      <dgm:t>
        <a:bodyPr/>
        <a:lstStyle/>
        <a:p>
          <a:r>
            <a:rPr lang="ru-RU" dirty="0" smtClean="0"/>
            <a:t>3 участника</a:t>
          </a:r>
          <a:endParaRPr lang="ru-RU" dirty="0"/>
        </a:p>
      </dgm:t>
    </dgm:pt>
    <dgm:pt modelId="{32E83409-D7F9-48FD-9C0D-D9560123ECF2}" type="parTrans" cxnId="{0B0CED10-4A04-44B5-AFF7-50DD2BD39F10}">
      <dgm:prSet/>
      <dgm:spPr/>
      <dgm:t>
        <a:bodyPr/>
        <a:lstStyle/>
        <a:p>
          <a:endParaRPr lang="ru-RU"/>
        </a:p>
      </dgm:t>
    </dgm:pt>
    <dgm:pt modelId="{7A005BFA-411A-465E-8B63-E38EC8B57A9F}" type="sibTrans" cxnId="{0B0CED10-4A04-44B5-AFF7-50DD2BD39F10}">
      <dgm:prSet/>
      <dgm:spPr/>
      <dgm:t>
        <a:bodyPr/>
        <a:lstStyle/>
        <a:p>
          <a:endParaRPr lang="ru-RU"/>
        </a:p>
      </dgm:t>
    </dgm:pt>
    <dgm:pt modelId="{EE3076A0-EE71-4080-B200-04FEEC6F446F}">
      <dgm:prSet/>
      <dgm:spPr/>
      <dgm:t>
        <a:bodyPr/>
        <a:lstStyle/>
        <a:p>
          <a:r>
            <a:rPr lang="ru-RU" dirty="0" smtClean="0"/>
            <a:t>2 участника</a:t>
          </a:r>
          <a:endParaRPr lang="ru-RU" dirty="0"/>
        </a:p>
      </dgm:t>
    </dgm:pt>
    <dgm:pt modelId="{08CAEB67-D308-44DD-8894-7E364065E168}" type="parTrans" cxnId="{118CB394-2C49-48E6-B9F6-77154DF3F060}">
      <dgm:prSet/>
      <dgm:spPr/>
      <dgm:t>
        <a:bodyPr/>
        <a:lstStyle/>
        <a:p>
          <a:endParaRPr lang="ru-RU"/>
        </a:p>
      </dgm:t>
    </dgm:pt>
    <dgm:pt modelId="{9EDDB964-4B0B-4396-896E-BEA85F1ACD81}" type="sibTrans" cxnId="{118CB394-2C49-48E6-B9F6-77154DF3F060}">
      <dgm:prSet/>
      <dgm:spPr/>
      <dgm:t>
        <a:bodyPr/>
        <a:lstStyle/>
        <a:p>
          <a:endParaRPr lang="ru-RU"/>
        </a:p>
      </dgm:t>
    </dgm:pt>
    <dgm:pt modelId="{5C31650D-71E7-4196-B881-BADE651CBEA9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94841544-9423-45ED-A45F-F9AF78DB1856}" type="parTrans" cxnId="{85B5ED73-63CA-44E7-8BC1-535C329F548C}">
      <dgm:prSet/>
      <dgm:spPr/>
      <dgm:t>
        <a:bodyPr/>
        <a:lstStyle/>
        <a:p>
          <a:endParaRPr lang="ru-RU"/>
        </a:p>
      </dgm:t>
    </dgm:pt>
    <dgm:pt modelId="{800038C4-498A-46E5-B004-4B4B4489134B}" type="sibTrans" cxnId="{85B5ED73-63CA-44E7-8BC1-535C329F548C}">
      <dgm:prSet/>
      <dgm:spPr/>
      <dgm:t>
        <a:bodyPr/>
        <a:lstStyle/>
        <a:p>
          <a:endParaRPr lang="ru-RU"/>
        </a:p>
      </dgm:t>
    </dgm:pt>
    <dgm:pt modelId="{E6BA15B8-7D05-48E6-8CE2-42F0CD2C6954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3574DF9A-8FE7-41A3-BC18-8FC16B08546B}" type="parTrans" cxnId="{EAB83FBD-6A09-4D3D-B1AF-7F88D09654AC}">
      <dgm:prSet/>
      <dgm:spPr/>
      <dgm:t>
        <a:bodyPr/>
        <a:lstStyle/>
        <a:p>
          <a:endParaRPr lang="ru-RU"/>
        </a:p>
      </dgm:t>
    </dgm:pt>
    <dgm:pt modelId="{6085B898-AA9D-439F-963F-30FD24D21C81}" type="sibTrans" cxnId="{EAB83FBD-6A09-4D3D-B1AF-7F88D09654AC}">
      <dgm:prSet/>
      <dgm:spPr/>
      <dgm:t>
        <a:bodyPr/>
        <a:lstStyle/>
        <a:p>
          <a:endParaRPr lang="ru-RU"/>
        </a:p>
      </dgm:t>
    </dgm:pt>
    <dgm:pt modelId="{7EBB410D-CC60-4746-A233-E93E73AD538C}" type="pres">
      <dgm:prSet presAssocID="{76558D57-BA3D-4F40-9D1D-116BE53AAA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CFE344-6330-4B0E-B45F-32D4F7FB8684}" type="pres">
      <dgm:prSet presAssocID="{4BAEC7A3-0DA6-4C7A-A665-AB040672F90D}" presName="compNode" presStyleCnt="0"/>
      <dgm:spPr/>
    </dgm:pt>
    <dgm:pt modelId="{3EC84AF5-DC03-4676-A967-A7BD49662E03}" type="pres">
      <dgm:prSet presAssocID="{4BAEC7A3-0DA6-4C7A-A665-AB040672F90D}" presName="aNode" presStyleLbl="bgShp" presStyleIdx="0" presStyleCnt="3"/>
      <dgm:spPr/>
      <dgm:t>
        <a:bodyPr/>
        <a:lstStyle/>
        <a:p>
          <a:endParaRPr lang="ru-RU"/>
        </a:p>
      </dgm:t>
    </dgm:pt>
    <dgm:pt modelId="{B3022A08-37C9-47B5-BEBD-FFF9DA67E74F}" type="pres">
      <dgm:prSet presAssocID="{4BAEC7A3-0DA6-4C7A-A665-AB040672F90D}" presName="textNode" presStyleLbl="bgShp" presStyleIdx="0" presStyleCnt="3"/>
      <dgm:spPr/>
      <dgm:t>
        <a:bodyPr/>
        <a:lstStyle/>
        <a:p>
          <a:endParaRPr lang="ru-RU"/>
        </a:p>
      </dgm:t>
    </dgm:pt>
    <dgm:pt modelId="{C4250B50-86AD-4E52-903B-714E825122F2}" type="pres">
      <dgm:prSet presAssocID="{4BAEC7A3-0DA6-4C7A-A665-AB040672F90D}" presName="compChildNode" presStyleCnt="0"/>
      <dgm:spPr/>
    </dgm:pt>
    <dgm:pt modelId="{A65CD4B3-0E49-421B-BDDC-57AEC760000F}" type="pres">
      <dgm:prSet presAssocID="{4BAEC7A3-0DA6-4C7A-A665-AB040672F90D}" presName="theInnerList" presStyleCnt="0"/>
      <dgm:spPr/>
    </dgm:pt>
    <dgm:pt modelId="{F28D712D-3FBF-4A6A-9DA4-765BE6629E99}" type="pres">
      <dgm:prSet presAssocID="{45521948-15E9-4170-BB98-C082C6457F95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903F0-98ED-4C41-A8F9-C0A112AB1F66}" type="pres">
      <dgm:prSet presAssocID="{45521948-15E9-4170-BB98-C082C6457F95}" presName="aSpace2" presStyleCnt="0"/>
      <dgm:spPr/>
    </dgm:pt>
    <dgm:pt modelId="{044D3D9A-74D2-49E6-92B9-D6FDDECB8452}" type="pres">
      <dgm:prSet presAssocID="{E64044C4-CF91-4231-A011-3E2A73DC15FC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84C88-4D8E-4C02-B2B7-1DCA94E32EA5}" type="pres">
      <dgm:prSet presAssocID="{E64044C4-CF91-4231-A011-3E2A73DC15FC}" presName="aSpace2" presStyleCnt="0"/>
      <dgm:spPr/>
    </dgm:pt>
    <dgm:pt modelId="{0CB1FD21-7838-41D5-8E33-1AFFE1025D47}" type="pres">
      <dgm:prSet presAssocID="{B50FDA89-2301-435C-8524-0404B70A5700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BABE5-8248-4BAC-A33A-5A5E8DC3F3C5}" type="pres">
      <dgm:prSet presAssocID="{B50FDA89-2301-435C-8524-0404B70A5700}" presName="aSpace2" presStyleCnt="0"/>
      <dgm:spPr/>
    </dgm:pt>
    <dgm:pt modelId="{25295629-0E36-4748-9B18-FF20F9EEC679}" type="pres">
      <dgm:prSet presAssocID="{236E7C76-D2C2-41BB-AAF6-F11F0F6D2D6A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FA12F-75FB-4B8E-B598-897FB7038AC3}" type="pres">
      <dgm:prSet presAssocID="{236E7C76-D2C2-41BB-AAF6-F11F0F6D2D6A}" presName="aSpace2" presStyleCnt="0"/>
      <dgm:spPr/>
    </dgm:pt>
    <dgm:pt modelId="{5E6AB7AD-701F-448F-A49E-56E72F856E4E}" type="pres">
      <dgm:prSet presAssocID="{8D177894-1F36-4379-B3E5-9F26A010B355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FACF0-4968-4D8B-8BEE-392C99735AF9}" type="pres">
      <dgm:prSet presAssocID="{8D177894-1F36-4379-B3E5-9F26A010B355}" presName="aSpace2" presStyleCnt="0"/>
      <dgm:spPr/>
    </dgm:pt>
    <dgm:pt modelId="{949C2354-7967-451D-BB30-D0484AC1430B}" type="pres">
      <dgm:prSet presAssocID="{ED6A7653-1524-43DC-A8A6-82B6A00DF413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FF458-B7A9-4987-9047-34CF3CC36599}" type="pres">
      <dgm:prSet presAssocID="{4BAEC7A3-0DA6-4C7A-A665-AB040672F90D}" presName="aSpace" presStyleCnt="0"/>
      <dgm:spPr/>
    </dgm:pt>
    <dgm:pt modelId="{4129AF67-5935-4748-B8AE-350A26345A35}" type="pres">
      <dgm:prSet presAssocID="{AEFE97EA-9A48-4163-903D-0474DBA85577}" presName="compNode" presStyleCnt="0"/>
      <dgm:spPr/>
    </dgm:pt>
    <dgm:pt modelId="{E5E8B883-31DD-46EF-9C5F-79760E8ABE3A}" type="pres">
      <dgm:prSet presAssocID="{AEFE97EA-9A48-4163-903D-0474DBA85577}" presName="aNode" presStyleLbl="bgShp" presStyleIdx="1" presStyleCnt="3"/>
      <dgm:spPr/>
      <dgm:t>
        <a:bodyPr/>
        <a:lstStyle/>
        <a:p>
          <a:endParaRPr lang="ru-RU"/>
        </a:p>
      </dgm:t>
    </dgm:pt>
    <dgm:pt modelId="{EC62D79F-97E5-4003-90D4-17A13B9EA5E2}" type="pres">
      <dgm:prSet presAssocID="{AEFE97EA-9A48-4163-903D-0474DBA85577}" presName="textNode" presStyleLbl="bgShp" presStyleIdx="1" presStyleCnt="3"/>
      <dgm:spPr/>
      <dgm:t>
        <a:bodyPr/>
        <a:lstStyle/>
        <a:p>
          <a:endParaRPr lang="ru-RU"/>
        </a:p>
      </dgm:t>
    </dgm:pt>
    <dgm:pt modelId="{36DC5025-6A69-40F3-9D81-3B4B5CE7EAD8}" type="pres">
      <dgm:prSet presAssocID="{AEFE97EA-9A48-4163-903D-0474DBA85577}" presName="compChildNode" presStyleCnt="0"/>
      <dgm:spPr/>
    </dgm:pt>
    <dgm:pt modelId="{5B92D948-042A-46B3-AE8C-8D32B31F61CA}" type="pres">
      <dgm:prSet presAssocID="{AEFE97EA-9A48-4163-903D-0474DBA85577}" presName="theInnerList" presStyleCnt="0"/>
      <dgm:spPr/>
    </dgm:pt>
    <dgm:pt modelId="{18A878D1-E722-4602-A2D8-F0FC3C7B3D19}" type="pres">
      <dgm:prSet presAssocID="{851FF4CC-A92C-4B32-85EE-83E84BB8E5E3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18FB1-9F01-4EB5-8807-01FADFB0B08C}" type="pres">
      <dgm:prSet presAssocID="{851FF4CC-A92C-4B32-85EE-83E84BB8E5E3}" presName="aSpace2" presStyleCnt="0"/>
      <dgm:spPr/>
    </dgm:pt>
    <dgm:pt modelId="{F9FADB58-B823-4585-9095-EC390A70BC84}" type="pres">
      <dgm:prSet presAssocID="{762B94A9-CDBD-4908-96E2-77CF0638FF8D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DAFE9-58DD-4ED6-B700-4EBB7812B534}" type="pres">
      <dgm:prSet presAssocID="{762B94A9-CDBD-4908-96E2-77CF0638FF8D}" presName="aSpace2" presStyleCnt="0"/>
      <dgm:spPr/>
    </dgm:pt>
    <dgm:pt modelId="{2201E8EC-D392-4FD2-8D60-08EB9795A2E6}" type="pres">
      <dgm:prSet presAssocID="{AED729EF-1B13-4DEC-B301-F8AFFCF72270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2F0CC-138D-414D-99EA-41A8EB887825}" type="pres">
      <dgm:prSet presAssocID="{AED729EF-1B13-4DEC-B301-F8AFFCF72270}" presName="aSpace2" presStyleCnt="0"/>
      <dgm:spPr/>
    </dgm:pt>
    <dgm:pt modelId="{2D6AA03F-4139-4A7A-A27A-5AF85E62B673}" type="pres">
      <dgm:prSet presAssocID="{3804CD67-CF34-406F-A0F4-0BFE81604472}" presName="child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E0B5F-79E0-4610-B6E3-1DD983AE9250}" type="pres">
      <dgm:prSet presAssocID="{3804CD67-CF34-406F-A0F4-0BFE81604472}" presName="aSpace2" presStyleCnt="0"/>
      <dgm:spPr/>
    </dgm:pt>
    <dgm:pt modelId="{7512E004-5A91-4661-BEF5-466FF653EDFF}" type="pres">
      <dgm:prSet presAssocID="{466682EC-0866-43CA-B171-DB222CCAFD50}" presName="childNode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E85EC-A54B-4233-B148-58A772420F8B}" type="pres">
      <dgm:prSet presAssocID="{466682EC-0866-43CA-B171-DB222CCAFD50}" presName="aSpace2" presStyleCnt="0"/>
      <dgm:spPr/>
    </dgm:pt>
    <dgm:pt modelId="{377C3CC3-79E9-4BB5-A41A-9D277F0A1B14}" type="pres">
      <dgm:prSet presAssocID="{5C31650D-71E7-4196-B881-BADE651CBEA9}" presName="child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B1C0C-7260-4729-BAC6-3182486C65AC}" type="pres">
      <dgm:prSet presAssocID="{AEFE97EA-9A48-4163-903D-0474DBA85577}" presName="aSpace" presStyleCnt="0"/>
      <dgm:spPr/>
    </dgm:pt>
    <dgm:pt modelId="{179F320C-D8BF-4837-A40A-662689969914}" type="pres">
      <dgm:prSet presAssocID="{8475D915-C541-436A-8E7F-A7A008B043A9}" presName="compNode" presStyleCnt="0"/>
      <dgm:spPr/>
    </dgm:pt>
    <dgm:pt modelId="{6B7E5497-3AFC-4AB3-A908-ED933BEAD1E6}" type="pres">
      <dgm:prSet presAssocID="{8475D915-C541-436A-8E7F-A7A008B043A9}" presName="aNode" presStyleLbl="bgShp" presStyleIdx="2" presStyleCnt="3"/>
      <dgm:spPr/>
      <dgm:t>
        <a:bodyPr/>
        <a:lstStyle/>
        <a:p>
          <a:endParaRPr lang="ru-RU"/>
        </a:p>
      </dgm:t>
    </dgm:pt>
    <dgm:pt modelId="{457F0490-74ED-4522-A785-116C313B066E}" type="pres">
      <dgm:prSet presAssocID="{8475D915-C541-436A-8E7F-A7A008B043A9}" presName="textNode" presStyleLbl="bgShp" presStyleIdx="2" presStyleCnt="3"/>
      <dgm:spPr/>
      <dgm:t>
        <a:bodyPr/>
        <a:lstStyle/>
        <a:p>
          <a:endParaRPr lang="ru-RU"/>
        </a:p>
      </dgm:t>
    </dgm:pt>
    <dgm:pt modelId="{7B3EAF2D-9C8D-4F0B-885A-7B468F3B640A}" type="pres">
      <dgm:prSet presAssocID="{8475D915-C541-436A-8E7F-A7A008B043A9}" presName="compChildNode" presStyleCnt="0"/>
      <dgm:spPr/>
    </dgm:pt>
    <dgm:pt modelId="{C79B2BA5-155E-4C90-BE28-2D6BBB6EEDD0}" type="pres">
      <dgm:prSet presAssocID="{8475D915-C541-436A-8E7F-A7A008B043A9}" presName="theInnerList" presStyleCnt="0"/>
      <dgm:spPr/>
    </dgm:pt>
    <dgm:pt modelId="{2F5CBB9F-87DE-4020-ADA5-D57EBA9B50DB}" type="pres">
      <dgm:prSet presAssocID="{655DF929-51DA-4181-925D-111E39331114}" presName="child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4DF0A-687A-4D7C-B0B7-94AB74E7ACED}" type="pres">
      <dgm:prSet presAssocID="{655DF929-51DA-4181-925D-111E39331114}" presName="aSpace2" presStyleCnt="0"/>
      <dgm:spPr/>
    </dgm:pt>
    <dgm:pt modelId="{B5F07201-8F3B-4398-AA66-0CCC204E061A}" type="pres">
      <dgm:prSet presAssocID="{D3A82876-DA35-4D03-BB9F-5CFE2BBD5F63}" presName="child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DBD6C-134C-4FE5-95C4-CE54802853B7}" type="pres">
      <dgm:prSet presAssocID="{D3A82876-DA35-4D03-BB9F-5CFE2BBD5F63}" presName="aSpace2" presStyleCnt="0"/>
      <dgm:spPr/>
    </dgm:pt>
    <dgm:pt modelId="{7740D9A8-90B5-4F32-BD14-5BB40B8047B7}" type="pres">
      <dgm:prSet presAssocID="{095539BB-6B37-4E2B-90D4-477F6ED76100}" presName="child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C30D3-C5F0-44B0-98C6-D2D469E014AE}" type="pres">
      <dgm:prSet presAssocID="{095539BB-6B37-4E2B-90D4-477F6ED76100}" presName="aSpace2" presStyleCnt="0"/>
      <dgm:spPr/>
    </dgm:pt>
    <dgm:pt modelId="{3CCB6F9F-75A3-454C-9EAF-D59D2991BB26}" type="pres">
      <dgm:prSet presAssocID="{429BC0BE-28D4-4778-B44C-4C6F25FEA841}" presName="child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CC55-9C76-45F4-8F34-06DFFD7AE41A}" type="pres">
      <dgm:prSet presAssocID="{429BC0BE-28D4-4778-B44C-4C6F25FEA841}" presName="aSpace2" presStyleCnt="0"/>
      <dgm:spPr/>
    </dgm:pt>
    <dgm:pt modelId="{663EC8C9-DA92-4CAC-9F08-171784213A94}" type="pres">
      <dgm:prSet presAssocID="{EE3076A0-EE71-4080-B200-04FEEC6F446F}" presName="child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664D4-0E45-4FD1-86A6-020AE4F19EDB}" type="pres">
      <dgm:prSet presAssocID="{EE3076A0-EE71-4080-B200-04FEEC6F446F}" presName="aSpace2" presStyleCnt="0"/>
      <dgm:spPr/>
    </dgm:pt>
    <dgm:pt modelId="{810EC339-1CFE-40F6-9EA0-412CCA9965B3}" type="pres">
      <dgm:prSet presAssocID="{E6BA15B8-7D05-48E6-8CE2-42F0CD2C6954}" presName="child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3ADFA-7814-4F4A-8191-7190022D4A65}" srcId="{AEFE97EA-9A48-4163-903D-0474DBA85577}" destId="{3804CD67-CF34-406F-A0F4-0BFE81604472}" srcOrd="3" destOrd="0" parTransId="{4D12981B-EC84-451E-B82E-9D302489FA7A}" sibTransId="{194AAADC-2DB8-4AE6-93B4-A54104E8BA7E}"/>
    <dgm:cxn modelId="{C7C5C2B5-4AA5-4E55-9286-4E17E7AA6387}" srcId="{AEFE97EA-9A48-4163-903D-0474DBA85577}" destId="{762B94A9-CDBD-4908-96E2-77CF0638FF8D}" srcOrd="1" destOrd="0" parTransId="{34B7B44A-7A5C-41E5-AE28-F2BEF9BB168F}" sibTransId="{155F35B5-D903-40FE-BF07-3A60A64EB8D4}"/>
    <dgm:cxn modelId="{8E0036D9-130A-4B1E-815A-7F3915A877BF}" srcId="{76558D57-BA3D-4F40-9D1D-116BE53AAA1C}" destId="{4BAEC7A3-0DA6-4C7A-A665-AB040672F90D}" srcOrd="0" destOrd="0" parTransId="{7C1DB3E1-B987-4937-A5D5-EB00D9E8A5ED}" sibTransId="{56B1BE48-0D42-49D7-A6E0-B84E19F9414A}"/>
    <dgm:cxn modelId="{2244DFC0-2B63-4689-A087-2C533E68409D}" srcId="{8475D915-C541-436A-8E7F-A7A008B043A9}" destId="{655DF929-51DA-4181-925D-111E39331114}" srcOrd="0" destOrd="0" parTransId="{6591E4A9-1ABB-4735-A491-10F80F27B3B8}" sibTransId="{DAEE6C8E-074A-4E02-88A6-6137A27D9D58}"/>
    <dgm:cxn modelId="{E9F16E50-5CEA-4A95-ABC0-4797BB60A972}" srcId="{76558D57-BA3D-4F40-9D1D-116BE53AAA1C}" destId="{8475D915-C541-436A-8E7F-A7A008B043A9}" srcOrd="2" destOrd="0" parTransId="{92AB4E57-CB6B-45FD-838B-9BC77AB9C567}" sibTransId="{6E2BF851-61DF-4C04-A811-26124415E639}"/>
    <dgm:cxn modelId="{85B5ED73-63CA-44E7-8BC1-535C329F548C}" srcId="{AEFE97EA-9A48-4163-903D-0474DBA85577}" destId="{5C31650D-71E7-4196-B881-BADE651CBEA9}" srcOrd="5" destOrd="0" parTransId="{94841544-9423-45ED-A45F-F9AF78DB1856}" sibTransId="{800038C4-498A-46E5-B004-4B4B4489134B}"/>
    <dgm:cxn modelId="{20732738-DD94-4F29-827E-45AC6FC76F7C}" type="presOf" srcId="{8475D915-C541-436A-8E7F-A7A008B043A9}" destId="{6B7E5497-3AFC-4AB3-A908-ED933BEAD1E6}" srcOrd="0" destOrd="0" presId="urn:microsoft.com/office/officeart/2005/8/layout/lProcess2"/>
    <dgm:cxn modelId="{43CBC0F4-B691-472F-9DF5-01C179FD1468}" srcId="{8475D915-C541-436A-8E7F-A7A008B043A9}" destId="{095539BB-6B37-4E2B-90D4-477F6ED76100}" srcOrd="2" destOrd="0" parTransId="{C31C1C4B-060A-4CA8-A6F5-6954F926EBE0}" sibTransId="{5D6DB0F0-603D-4F73-8C59-EBD0F8AB160B}"/>
    <dgm:cxn modelId="{FF583CC2-B5C7-42F3-A606-69A23F45EC1E}" srcId="{4BAEC7A3-0DA6-4C7A-A665-AB040672F90D}" destId="{45521948-15E9-4170-BB98-C082C6457F95}" srcOrd="0" destOrd="0" parTransId="{992F6FDB-A8C1-44AC-B019-485CDCD6AA85}" sibTransId="{26554D7C-487D-4F16-8F92-8F0CB0AF5734}"/>
    <dgm:cxn modelId="{706CCF64-4A67-4B3C-BE7F-5E934A3D1B78}" type="presOf" srcId="{3804CD67-CF34-406F-A0F4-0BFE81604472}" destId="{2D6AA03F-4139-4A7A-A27A-5AF85E62B673}" srcOrd="0" destOrd="0" presId="urn:microsoft.com/office/officeart/2005/8/layout/lProcess2"/>
    <dgm:cxn modelId="{C121D316-BF71-4FB7-B279-496E6E597B61}" srcId="{4BAEC7A3-0DA6-4C7A-A665-AB040672F90D}" destId="{E64044C4-CF91-4231-A011-3E2A73DC15FC}" srcOrd="1" destOrd="0" parTransId="{50D0859F-48E1-4073-B9F6-6EBE2C393DAD}" sibTransId="{3FCBA17B-B54C-4207-B4A2-68C920A1F707}"/>
    <dgm:cxn modelId="{2165C5F2-1D02-4390-8E47-52B37B9210EE}" type="presOf" srcId="{095539BB-6B37-4E2B-90D4-477F6ED76100}" destId="{7740D9A8-90B5-4F32-BD14-5BB40B8047B7}" srcOrd="0" destOrd="0" presId="urn:microsoft.com/office/officeart/2005/8/layout/lProcess2"/>
    <dgm:cxn modelId="{86F271FD-5D0F-4C1C-801A-0C67A0E7C081}" srcId="{AEFE97EA-9A48-4163-903D-0474DBA85577}" destId="{851FF4CC-A92C-4B32-85EE-83E84BB8E5E3}" srcOrd="0" destOrd="0" parTransId="{757A3D42-75A5-4480-A00A-7D34602BBA34}" sibTransId="{0B76D7E9-D0D4-4E78-BBD2-FB770EF9E77D}"/>
    <dgm:cxn modelId="{97258DEA-B922-4E37-AE1E-C5BD18B4A0B5}" type="presOf" srcId="{E64044C4-CF91-4231-A011-3E2A73DC15FC}" destId="{044D3D9A-74D2-49E6-92B9-D6FDDECB8452}" srcOrd="0" destOrd="0" presId="urn:microsoft.com/office/officeart/2005/8/layout/lProcess2"/>
    <dgm:cxn modelId="{0F0C8EE9-932A-4E6C-8A75-C3C2D04EF17A}" srcId="{AEFE97EA-9A48-4163-903D-0474DBA85577}" destId="{466682EC-0866-43CA-B171-DB222CCAFD50}" srcOrd="4" destOrd="0" parTransId="{3C7DBBE9-76C4-4F22-BD2B-E656393D0AC6}" sibTransId="{D8550B6D-5F56-4208-9E35-E8CD5422E398}"/>
    <dgm:cxn modelId="{E75F2CAC-11B4-415B-BFD9-D9C377A19CF0}" type="presOf" srcId="{762B94A9-CDBD-4908-96E2-77CF0638FF8D}" destId="{F9FADB58-B823-4585-9095-EC390A70BC84}" srcOrd="0" destOrd="0" presId="urn:microsoft.com/office/officeart/2005/8/layout/lProcess2"/>
    <dgm:cxn modelId="{B2BDB380-8C78-40D5-988D-32E76BB4A04F}" type="presOf" srcId="{5C31650D-71E7-4196-B881-BADE651CBEA9}" destId="{377C3CC3-79E9-4BB5-A41A-9D277F0A1B14}" srcOrd="0" destOrd="0" presId="urn:microsoft.com/office/officeart/2005/8/layout/lProcess2"/>
    <dgm:cxn modelId="{EAB83FBD-6A09-4D3D-B1AF-7F88D09654AC}" srcId="{8475D915-C541-436A-8E7F-A7A008B043A9}" destId="{E6BA15B8-7D05-48E6-8CE2-42F0CD2C6954}" srcOrd="5" destOrd="0" parTransId="{3574DF9A-8FE7-41A3-BC18-8FC16B08546B}" sibTransId="{6085B898-AA9D-439F-963F-30FD24D21C81}"/>
    <dgm:cxn modelId="{CDD69188-2358-4EF5-838D-77EC9264AE05}" type="presOf" srcId="{236E7C76-D2C2-41BB-AAF6-F11F0F6D2D6A}" destId="{25295629-0E36-4748-9B18-FF20F9EEC679}" srcOrd="0" destOrd="0" presId="urn:microsoft.com/office/officeart/2005/8/layout/lProcess2"/>
    <dgm:cxn modelId="{6D88D99E-5889-405F-AC63-EA98414ED240}" type="presOf" srcId="{AEFE97EA-9A48-4163-903D-0474DBA85577}" destId="{EC62D79F-97E5-4003-90D4-17A13B9EA5E2}" srcOrd="1" destOrd="0" presId="urn:microsoft.com/office/officeart/2005/8/layout/lProcess2"/>
    <dgm:cxn modelId="{D1A9A479-5771-4B65-A4F3-45A44241EEDE}" type="presOf" srcId="{B50FDA89-2301-435C-8524-0404B70A5700}" destId="{0CB1FD21-7838-41D5-8E33-1AFFE1025D47}" srcOrd="0" destOrd="0" presId="urn:microsoft.com/office/officeart/2005/8/layout/lProcess2"/>
    <dgm:cxn modelId="{A8DB0A01-AFFF-4A32-A837-0F21CE3A5D31}" type="presOf" srcId="{655DF929-51DA-4181-925D-111E39331114}" destId="{2F5CBB9F-87DE-4020-ADA5-D57EBA9B50DB}" srcOrd="0" destOrd="0" presId="urn:microsoft.com/office/officeart/2005/8/layout/lProcess2"/>
    <dgm:cxn modelId="{511A385B-E613-4392-8E13-8D7CC6201B78}" type="presOf" srcId="{851FF4CC-A92C-4B32-85EE-83E84BB8E5E3}" destId="{18A878D1-E722-4602-A2D8-F0FC3C7B3D19}" srcOrd="0" destOrd="0" presId="urn:microsoft.com/office/officeart/2005/8/layout/lProcess2"/>
    <dgm:cxn modelId="{7D0EC160-6808-42BC-9C01-4CC95A98475E}" srcId="{8475D915-C541-436A-8E7F-A7A008B043A9}" destId="{D3A82876-DA35-4D03-BB9F-5CFE2BBD5F63}" srcOrd="1" destOrd="0" parTransId="{ED805493-BBD9-41C9-A6AE-B6671DBB1846}" sibTransId="{EAE6C6C8-77AD-4A73-B68D-91463F6361E6}"/>
    <dgm:cxn modelId="{399382D6-19F0-4F7A-9CC2-2A9D46FF96EE}" srcId="{AEFE97EA-9A48-4163-903D-0474DBA85577}" destId="{AED729EF-1B13-4DEC-B301-F8AFFCF72270}" srcOrd="2" destOrd="0" parTransId="{8C12D0EF-5A57-43B4-8580-0B9F0554C60C}" sibTransId="{98DEC66F-1B9A-4F21-A130-3775D8C34CB9}"/>
    <dgm:cxn modelId="{23DB4C28-48F6-4FA0-9E6F-A12C454FEE3C}" type="presOf" srcId="{D3A82876-DA35-4D03-BB9F-5CFE2BBD5F63}" destId="{B5F07201-8F3B-4398-AA66-0CCC204E061A}" srcOrd="0" destOrd="0" presId="urn:microsoft.com/office/officeart/2005/8/layout/lProcess2"/>
    <dgm:cxn modelId="{CBE7561C-A74E-44AC-A17E-53C4A7705E4D}" type="presOf" srcId="{AED729EF-1B13-4DEC-B301-F8AFFCF72270}" destId="{2201E8EC-D392-4FD2-8D60-08EB9795A2E6}" srcOrd="0" destOrd="0" presId="urn:microsoft.com/office/officeart/2005/8/layout/lProcess2"/>
    <dgm:cxn modelId="{9C7C3595-2856-4C99-A40B-3678BC730651}" type="presOf" srcId="{466682EC-0866-43CA-B171-DB222CCAFD50}" destId="{7512E004-5A91-4661-BEF5-466FF653EDFF}" srcOrd="0" destOrd="0" presId="urn:microsoft.com/office/officeart/2005/8/layout/lProcess2"/>
    <dgm:cxn modelId="{FF1B69E7-FC46-48DD-B0A4-4124CE96E5A5}" srcId="{4BAEC7A3-0DA6-4C7A-A665-AB040672F90D}" destId="{236E7C76-D2C2-41BB-AAF6-F11F0F6D2D6A}" srcOrd="3" destOrd="0" parTransId="{F66C578A-C68D-45F6-945D-7555AAD279FA}" sibTransId="{684FE12B-129B-4FE5-8AE0-077913C427C6}"/>
    <dgm:cxn modelId="{96F3E43B-7A72-4E49-A95A-1059E594B79D}" type="presOf" srcId="{45521948-15E9-4170-BB98-C082C6457F95}" destId="{F28D712D-3FBF-4A6A-9DA4-765BE6629E99}" srcOrd="0" destOrd="0" presId="urn:microsoft.com/office/officeart/2005/8/layout/lProcess2"/>
    <dgm:cxn modelId="{B70C6963-B4EF-4877-9252-304B66760137}" type="presOf" srcId="{8D177894-1F36-4379-B3E5-9F26A010B355}" destId="{5E6AB7AD-701F-448F-A49E-56E72F856E4E}" srcOrd="0" destOrd="0" presId="urn:microsoft.com/office/officeart/2005/8/layout/lProcess2"/>
    <dgm:cxn modelId="{4E2D8464-3D9E-42C4-8FA1-52805E695BDE}" type="presOf" srcId="{4BAEC7A3-0DA6-4C7A-A665-AB040672F90D}" destId="{3EC84AF5-DC03-4676-A967-A7BD49662E03}" srcOrd="0" destOrd="0" presId="urn:microsoft.com/office/officeart/2005/8/layout/lProcess2"/>
    <dgm:cxn modelId="{D2940D24-53B6-419F-BF1B-9FFE485B428E}" type="presOf" srcId="{4BAEC7A3-0DA6-4C7A-A665-AB040672F90D}" destId="{B3022A08-37C9-47B5-BEBD-FFF9DA67E74F}" srcOrd="1" destOrd="0" presId="urn:microsoft.com/office/officeart/2005/8/layout/lProcess2"/>
    <dgm:cxn modelId="{E9257FCA-96C9-45CE-A625-2B2D4CEC4BC8}" srcId="{4BAEC7A3-0DA6-4C7A-A665-AB040672F90D}" destId="{ED6A7653-1524-43DC-A8A6-82B6A00DF413}" srcOrd="5" destOrd="0" parTransId="{89EC421A-98DC-4DC4-BD30-B724CB69E8B4}" sibTransId="{8BC402AA-FD01-4E17-8374-E4E9587D7294}"/>
    <dgm:cxn modelId="{E3F491EB-20A5-4B69-A0E2-A3F9B28DA111}" srcId="{4BAEC7A3-0DA6-4C7A-A665-AB040672F90D}" destId="{8D177894-1F36-4379-B3E5-9F26A010B355}" srcOrd="4" destOrd="0" parTransId="{E07DCE84-9AAE-4A46-97F4-A7F6797E562E}" sibTransId="{2686CD66-50A3-4D88-836D-C34A5066CD99}"/>
    <dgm:cxn modelId="{670BAD35-0298-4797-BE23-B8EF035EDDFE}" type="presOf" srcId="{AEFE97EA-9A48-4163-903D-0474DBA85577}" destId="{E5E8B883-31DD-46EF-9C5F-79760E8ABE3A}" srcOrd="0" destOrd="0" presId="urn:microsoft.com/office/officeart/2005/8/layout/lProcess2"/>
    <dgm:cxn modelId="{E94C6A1E-DAEB-4675-BFE9-016370E8B661}" srcId="{76558D57-BA3D-4F40-9D1D-116BE53AAA1C}" destId="{AEFE97EA-9A48-4163-903D-0474DBA85577}" srcOrd="1" destOrd="0" parTransId="{FA760683-C411-4000-9DBB-842CEC4EBC43}" sibTransId="{E2FD760C-319C-4423-A5A6-4F1842069346}"/>
    <dgm:cxn modelId="{99CCB026-862F-4005-9701-B6E6F548C6A5}" srcId="{4BAEC7A3-0DA6-4C7A-A665-AB040672F90D}" destId="{B50FDA89-2301-435C-8524-0404B70A5700}" srcOrd="2" destOrd="0" parTransId="{75661FD4-5F25-4312-AD5C-225CAE430E0D}" sibTransId="{C6D39DFC-FFAB-4901-B661-6B359579EACE}"/>
    <dgm:cxn modelId="{A7404ED4-B865-4B11-B347-7B591DF72283}" type="presOf" srcId="{8475D915-C541-436A-8E7F-A7A008B043A9}" destId="{457F0490-74ED-4522-A785-116C313B066E}" srcOrd="1" destOrd="0" presId="urn:microsoft.com/office/officeart/2005/8/layout/lProcess2"/>
    <dgm:cxn modelId="{F4FD3D48-8F26-45E1-8188-E32BFD989F80}" type="presOf" srcId="{EE3076A0-EE71-4080-B200-04FEEC6F446F}" destId="{663EC8C9-DA92-4CAC-9F08-171784213A94}" srcOrd="0" destOrd="0" presId="urn:microsoft.com/office/officeart/2005/8/layout/lProcess2"/>
    <dgm:cxn modelId="{0B0CED10-4A04-44B5-AFF7-50DD2BD39F10}" srcId="{8475D915-C541-436A-8E7F-A7A008B043A9}" destId="{429BC0BE-28D4-4778-B44C-4C6F25FEA841}" srcOrd="3" destOrd="0" parTransId="{32E83409-D7F9-48FD-9C0D-D9560123ECF2}" sibTransId="{7A005BFA-411A-465E-8B63-E38EC8B57A9F}"/>
    <dgm:cxn modelId="{C7E5DEB9-42E0-40D3-AEDB-E90FCB6379A1}" type="presOf" srcId="{ED6A7653-1524-43DC-A8A6-82B6A00DF413}" destId="{949C2354-7967-451D-BB30-D0484AC1430B}" srcOrd="0" destOrd="0" presId="urn:microsoft.com/office/officeart/2005/8/layout/lProcess2"/>
    <dgm:cxn modelId="{8A0E5EA6-3F41-4B4B-8AB4-D68D772BF954}" type="presOf" srcId="{429BC0BE-28D4-4778-B44C-4C6F25FEA841}" destId="{3CCB6F9F-75A3-454C-9EAF-D59D2991BB26}" srcOrd="0" destOrd="0" presId="urn:microsoft.com/office/officeart/2005/8/layout/lProcess2"/>
    <dgm:cxn modelId="{31B19AC7-F131-48DC-920B-68B64CFFDEA3}" type="presOf" srcId="{76558D57-BA3D-4F40-9D1D-116BE53AAA1C}" destId="{7EBB410D-CC60-4746-A233-E93E73AD538C}" srcOrd="0" destOrd="0" presId="urn:microsoft.com/office/officeart/2005/8/layout/lProcess2"/>
    <dgm:cxn modelId="{B78F98CE-ACB0-4761-BA0B-F578F0AA2A2F}" type="presOf" srcId="{E6BA15B8-7D05-48E6-8CE2-42F0CD2C6954}" destId="{810EC339-1CFE-40F6-9EA0-412CCA9965B3}" srcOrd="0" destOrd="0" presId="urn:microsoft.com/office/officeart/2005/8/layout/lProcess2"/>
    <dgm:cxn modelId="{118CB394-2C49-48E6-B9F6-77154DF3F060}" srcId="{8475D915-C541-436A-8E7F-A7A008B043A9}" destId="{EE3076A0-EE71-4080-B200-04FEEC6F446F}" srcOrd="4" destOrd="0" parTransId="{08CAEB67-D308-44DD-8894-7E364065E168}" sibTransId="{9EDDB964-4B0B-4396-896E-BEA85F1ACD81}"/>
    <dgm:cxn modelId="{69A231B8-F031-4A29-B635-5845A240DD47}" type="presParOf" srcId="{7EBB410D-CC60-4746-A233-E93E73AD538C}" destId="{46CFE344-6330-4B0E-B45F-32D4F7FB8684}" srcOrd="0" destOrd="0" presId="urn:microsoft.com/office/officeart/2005/8/layout/lProcess2"/>
    <dgm:cxn modelId="{6BC7D1FA-C63F-44ED-A738-7764E28CA62B}" type="presParOf" srcId="{46CFE344-6330-4B0E-B45F-32D4F7FB8684}" destId="{3EC84AF5-DC03-4676-A967-A7BD49662E03}" srcOrd="0" destOrd="0" presId="urn:microsoft.com/office/officeart/2005/8/layout/lProcess2"/>
    <dgm:cxn modelId="{B47FFC64-DFC7-4F83-9FAA-50D2ABA0AD4F}" type="presParOf" srcId="{46CFE344-6330-4B0E-B45F-32D4F7FB8684}" destId="{B3022A08-37C9-47B5-BEBD-FFF9DA67E74F}" srcOrd="1" destOrd="0" presId="urn:microsoft.com/office/officeart/2005/8/layout/lProcess2"/>
    <dgm:cxn modelId="{7A0E9CBA-BB6B-4AE4-8B5B-CCDE384D4AC0}" type="presParOf" srcId="{46CFE344-6330-4B0E-B45F-32D4F7FB8684}" destId="{C4250B50-86AD-4E52-903B-714E825122F2}" srcOrd="2" destOrd="0" presId="urn:microsoft.com/office/officeart/2005/8/layout/lProcess2"/>
    <dgm:cxn modelId="{120769C5-6F01-4A85-AC3E-50B621BEF8A7}" type="presParOf" srcId="{C4250B50-86AD-4E52-903B-714E825122F2}" destId="{A65CD4B3-0E49-421B-BDDC-57AEC760000F}" srcOrd="0" destOrd="0" presId="urn:microsoft.com/office/officeart/2005/8/layout/lProcess2"/>
    <dgm:cxn modelId="{A09B76B4-B43C-4382-82CC-314DD83A8C8E}" type="presParOf" srcId="{A65CD4B3-0E49-421B-BDDC-57AEC760000F}" destId="{F28D712D-3FBF-4A6A-9DA4-765BE6629E99}" srcOrd="0" destOrd="0" presId="urn:microsoft.com/office/officeart/2005/8/layout/lProcess2"/>
    <dgm:cxn modelId="{84614799-9D01-483C-813A-DEAB7B7454C5}" type="presParOf" srcId="{A65CD4B3-0E49-421B-BDDC-57AEC760000F}" destId="{0CD903F0-98ED-4C41-A8F9-C0A112AB1F66}" srcOrd="1" destOrd="0" presId="urn:microsoft.com/office/officeart/2005/8/layout/lProcess2"/>
    <dgm:cxn modelId="{C423B276-F42B-41A2-9459-3E57F1ACDD23}" type="presParOf" srcId="{A65CD4B3-0E49-421B-BDDC-57AEC760000F}" destId="{044D3D9A-74D2-49E6-92B9-D6FDDECB8452}" srcOrd="2" destOrd="0" presId="urn:microsoft.com/office/officeart/2005/8/layout/lProcess2"/>
    <dgm:cxn modelId="{528F8DB9-81C3-462C-9928-EF96D0107DF4}" type="presParOf" srcId="{A65CD4B3-0E49-421B-BDDC-57AEC760000F}" destId="{C9D84C88-4D8E-4C02-B2B7-1DCA94E32EA5}" srcOrd="3" destOrd="0" presId="urn:microsoft.com/office/officeart/2005/8/layout/lProcess2"/>
    <dgm:cxn modelId="{5E1A8C59-5BC0-442E-ADAB-133EA8D94339}" type="presParOf" srcId="{A65CD4B3-0E49-421B-BDDC-57AEC760000F}" destId="{0CB1FD21-7838-41D5-8E33-1AFFE1025D47}" srcOrd="4" destOrd="0" presId="urn:microsoft.com/office/officeart/2005/8/layout/lProcess2"/>
    <dgm:cxn modelId="{3240B689-4A21-43C4-88F6-C9722A5F1E41}" type="presParOf" srcId="{A65CD4B3-0E49-421B-BDDC-57AEC760000F}" destId="{6D9BABE5-8248-4BAC-A33A-5A5E8DC3F3C5}" srcOrd="5" destOrd="0" presId="urn:microsoft.com/office/officeart/2005/8/layout/lProcess2"/>
    <dgm:cxn modelId="{4624AD99-7435-462E-9209-13D8532B2C84}" type="presParOf" srcId="{A65CD4B3-0E49-421B-BDDC-57AEC760000F}" destId="{25295629-0E36-4748-9B18-FF20F9EEC679}" srcOrd="6" destOrd="0" presId="urn:microsoft.com/office/officeart/2005/8/layout/lProcess2"/>
    <dgm:cxn modelId="{4CE9D424-BA80-423D-B307-D76E092D52BE}" type="presParOf" srcId="{A65CD4B3-0E49-421B-BDDC-57AEC760000F}" destId="{0A6FA12F-75FB-4B8E-B598-897FB7038AC3}" srcOrd="7" destOrd="0" presId="urn:microsoft.com/office/officeart/2005/8/layout/lProcess2"/>
    <dgm:cxn modelId="{51BCC591-4A02-463C-A0C1-C3C1E232B5A7}" type="presParOf" srcId="{A65CD4B3-0E49-421B-BDDC-57AEC760000F}" destId="{5E6AB7AD-701F-448F-A49E-56E72F856E4E}" srcOrd="8" destOrd="0" presId="urn:microsoft.com/office/officeart/2005/8/layout/lProcess2"/>
    <dgm:cxn modelId="{BC355A08-F8E3-4A86-B30C-DB02A481CD30}" type="presParOf" srcId="{A65CD4B3-0E49-421B-BDDC-57AEC760000F}" destId="{062FACF0-4968-4D8B-8BEE-392C99735AF9}" srcOrd="9" destOrd="0" presId="urn:microsoft.com/office/officeart/2005/8/layout/lProcess2"/>
    <dgm:cxn modelId="{FAFB09F1-8B1A-4A75-B743-7AAE73328210}" type="presParOf" srcId="{A65CD4B3-0E49-421B-BDDC-57AEC760000F}" destId="{949C2354-7967-451D-BB30-D0484AC1430B}" srcOrd="10" destOrd="0" presId="urn:microsoft.com/office/officeart/2005/8/layout/lProcess2"/>
    <dgm:cxn modelId="{DBCB28D8-736B-4FC6-B536-068F95C4C0AF}" type="presParOf" srcId="{7EBB410D-CC60-4746-A233-E93E73AD538C}" destId="{69BFF458-B7A9-4987-9047-34CF3CC36599}" srcOrd="1" destOrd="0" presId="urn:microsoft.com/office/officeart/2005/8/layout/lProcess2"/>
    <dgm:cxn modelId="{C1A7A2B2-E4EA-4518-8208-178C7773E87C}" type="presParOf" srcId="{7EBB410D-CC60-4746-A233-E93E73AD538C}" destId="{4129AF67-5935-4748-B8AE-350A26345A35}" srcOrd="2" destOrd="0" presId="urn:microsoft.com/office/officeart/2005/8/layout/lProcess2"/>
    <dgm:cxn modelId="{793B4DC2-A729-4DFC-97D0-FC3531CEAFA7}" type="presParOf" srcId="{4129AF67-5935-4748-B8AE-350A26345A35}" destId="{E5E8B883-31DD-46EF-9C5F-79760E8ABE3A}" srcOrd="0" destOrd="0" presId="urn:microsoft.com/office/officeart/2005/8/layout/lProcess2"/>
    <dgm:cxn modelId="{1D9E4A23-2C81-4FFB-B6CF-B50AA701FDFF}" type="presParOf" srcId="{4129AF67-5935-4748-B8AE-350A26345A35}" destId="{EC62D79F-97E5-4003-90D4-17A13B9EA5E2}" srcOrd="1" destOrd="0" presId="urn:microsoft.com/office/officeart/2005/8/layout/lProcess2"/>
    <dgm:cxn modelId="{32466A82-2C79-4956-ADD1-BAB34539055C}" type="presParOf" srcId="{4129AF67-5935-4748-B8AE-350A26345A35}" destId="{36DC5025-6A69-40F3-9D81-3B4B5CE7EAD8}" srcOrd="2" destOrd="0" presId="urn:microsoft.com/office/officeart/2005/8/layout/lProcess2"/>
    <dgm:cxn modelId="{B4F0AEDB-AED5-48EA-A539-C7D410C909DB}" type="presParOf" srcId="{36DC5025-6A69-40F3-9D81-3B4B5CE7EAD8}" destId="{5B92D948-042A-46B3-AE8C-8D32B31F61CA}" srcOrd="0" destOrd="0" presId="urn:microsoft.com/office/officeart/2005/8/layout/lProcess2"/>
    <dgm:cxn modelId="{C9AA2E5A-94B0-4177-BF8B-08601050130B}" type="presParOf" srcId="{5B92D948-042A-46B3-AE8C-8D32B31F61CA}" destId="{18A878D1-E722-4602-A2D8-F0FC3C7B3D19}" srcOrd="0" destOrd="0" presId="urn:microsoft.com/office/officeart/2005/8/layout/lProcess2"/>
    <dgm:cxn modelId="{3EED9F90-1CAE-4C25-A779-D9F3FAAD6C00}" type="presParOf" srcId="{5B92D948-042A-46B3-AE8C-8D32B31F61CA}" destId="{86518FB1-9F01-4EB5-8807-01FADFB0B08C}" srcOrd="1" destOrd="0" presId="urn:microsoft.com/office/officeart/2005/8/layout/lProcess2"/>
    <dgm:cxn modelId="{40B266CD-7D64-4F33-BC44-D77441CDC52D}" type="presParOf" srcId="{5B92D948-042A-46B3-AE8C-8D32B31F61CA}" destId="{F9FADB58-B823-4585-9095-EC390A70BC84}" srcOrd="2" destOrd="0" presId="urn:microsoft.com/office/officeart/2005/8/layout/lProcess2"/>
    <dgm:cxn modelId="{011D9C62-B7E7-4579-BBCD-3D4ECA130023}" type="presParOf" srcId="{5B92D948-042A-46B3-AE8C-8D32B31F61CA}" destId="{894DAFE9-58DD-4ED6-B700-4EBB7812B534}" srcOrd="3" destOrd="0" presId="urn:microsoft.com/office/officeart/2005/8/layout/lProcess2"/>
    <dgm:cxn modelId="{1A66A710-16B9-4A1F-A43C-4EB5F8F219C8}" type="presParOf" srcId="{5B92D948-042A-46B3-AE8C-8D32B31F61CA}" destId="{2201E8EC-D392-4FD2-8D60-08EB9795A2E6}" srcOrd="4" destOrd="0" presId="urn:microsoft.com/office/officeart/2005/8/layout/lProcess2"/>
    <dgm:cxn modelId="{CE154853-522E-4DDF-BC0C-F6C3AFA1BB9C}" type="presParOf" srcId="{5B92D948-042A-46B3-AE8C-8D32B31F61CA}" destId="{E162F0CC-138D-414D-99EA-41A8EB887825}" srcOrd="5" destOrd="0" presId="urn:microsoft.com/office/officeart/2005/8/layout/lProcess2"/>
    <dgm:cxn modelId="{C94A059B-5340-4587-8632-4862787AB2F3}" type="presParOf" srcId="{5B92D948-042A-46B3-AE8C-8D32B31F61CA}" destId="{2D6AA03F-4139-4A7A-A27A-5AF85E62B673}" srcOrd="6" destOrd="0" presId="urn:microsoft.com/office/officeart/2005/8/layout/lProcess2"/>
    <dgm:cxn modelId="{1D2D76F8-6BEB-4A6C-BF4D-AA8E5EA8CEBF}" type="presParOf" srcId="{5B92D948-042A-46B3-AE8C-8D32B31F61CA}" destId="{F3EE0B5F-79E0-4610-B6E3-1DD983AE9250}" srcOrd="7" destOrd="0" presId="urn:microsoft.com/office/officeart/2005/8/layout/lProcess2"/>
    <dgm:cxn modelId="{EDCDA6F8-5389-4780-91B1-D240474086F5}" type="presParOf" srcId="{5B92D948-042A-46B3-AE8C-8D32B31F61CA}" destId="{7512E004-5A91-4661-BEF5-466FF653EDFF}" srcOrd="8" destOrd="0" presId="urn:microsoft.com/office/officeart/2005/8/layout/lProcess2"/>
    <dgm:cxn modelId="{0BF5BBAB-1D58-492B-8E62-CA6A88047ABD}" type="presParOf" srcId="{5B92D948-042A-46B3-AE8C-8D32B31F61CA}" destId="{EE3E85EC-A54B-4233-B148-58A772420F8B}" srcOrd="9" destOrd="0" presId="urn:microsoft.com/office/officeart/2005/8/layout/lProcess2"/>
    <dgm:cxn modelId="{44207EA3-68E3-4F44-89BB-65042737CFC3}" type="presParOf" srcId="{5B92D948-042A-46B3-AE8C-8D32B31F61CA}" destId="{377C3CC3-79E9-4BB5-A41A-9D277F0A1B14}" srcOrd="10" destOrd="0" presId="urn:microsoft.com/office/officeart/2005/8/layout/lProcess2"/>
    <dgm:cxn modelId="{BE96B52F-D039-401F-9686-B37C3540C311}" type="presParOf" srcId="{7EBB410D-CC60-4746-A233-E93E73AD538C}" destId="{F68B1C0C-7260-4729-BAC6-3182486C65AC}" srcOrd="3" destOrd="0" presId="urn:microsoft.com/office/officeart/2005/8/layout/lProcess2"/>
    <dgm:cxn modelId="{EF2D405D-C893-428F-B82E-AD48AA97591F}" type="presParOf" srcId="{7EBB410D-CC60-4746-A233-E93E73AD538C}" destId="{179F320C-D8BF-4837-A40A-662689969914}" srcOrd="4" destOrd="0" presId="urn:microsoft.com/office/officeart/2005/8/layout/lProcess2"/>
    <dgm:cxn modelId="{7072530C-3867-49CB-A61C-C20D5A1561C3}" type="presParOf" srcId="{179F320C-D8BF-4837-A40A-662689969914}" destId="{6B7E5497-3AFC-4AB3-A908-ED933BEAD1E6}" srcOrd="0" destOrd="0" presId="urn:microsoft.com/office/officeart/2005/8/layout/lProcess2"/>
    <dgm:cxn modelId="{13461A41-9A2A-4AF1-9407-56A61D3FA3D2}" type="presParOf" srcId="{179F320C-D8BF-4837-A40A-662689969914}" destId="{457F0490-74ED-4522-A785-116C313B066E}" srcOrd="1" destOrd="0" presId="urn:microsoft.com/office/officeart/2005/8/layout/lProcess2"/>
    <dgm:cxn modelId="{DD47D245-2A88-4E27-A33D-7EC9B7CA1C18}" type="presParOf" srcId="{179F320C-D8BF-4837-A40A-662689969914}" destId="{7B3EAF2D-9C8D-4F0B-885A-7B468F3B640A}" srcOrd="2" destOrd="0" presId="urn:microsoft.com/office/officeart/2005/8/layout/lProcess2"/>
    <dgm:cxn modelId="{61A88812-5AAA-49CD-BB9F-763A1D03E9C5}" type="presParOf" srcId="{7B3EAF2D-9C8D-4F0B-885A-7B468F3B640A}" destId="{C79B2BA5-155E-4C90-BE28-2D6BBB6EEDD0}" srcOrd="0" destOrd="0" presId="urn:microsoft.com/office/officeart/2005/8/layout/lProcess2"/>
    <dgm:cxn modelId="{2A4ADBAC-E63B-4D37-AE7C-10EBE40BFBDE}" type="presParOf" srcId="{C79B2BA5-155E-4C90-BE28-2D6BBB6EEDD0}" destId="{2F5CBB9F-87DE-4020-ADA5-D57EBA9B50DB}" srcOrd="0" destOrd="0" presId="urn:microsoft.com/office/officeart/2005/8/layout/lProcess2"/>
    <dgm:cxn modelId="{04D975BB-EEF4-4770-B1DF-F12856AF7926}" type="presParOf" srcId="{C79B2BA5-155E-4C90-BE28-2D6BBB6EEDD0}" destId="{CAA4DF0A-687A-4D7C-B0B7-94AB74E7ACED}" srcOrd="1" destOrd="0" presId="urn:microsoft.com/office/officeart/2005/8/layout/lProcess2"/>
    <dgm:cxn modelId="{CE0BB85C-FD2F-4B2A-BFAB-25BDC6352261}" type="presParOf" srcId="{C79B2BA5-155E-4C90-BE28-2D6BBB6EEDD0}" destId="{B5F07201-8F3B-4398-AA66-0CCC204E061A}" srcOrd="2" destOrd="0" presId="urn:microsoft.com/office/officeart/2005/8/layout/lProcess2"/>
    <dgm:cxn modelId="{7983125C-B7C7-43BE-AB20-1C2A650574F2}" type="presParOf" srcId="{C79B2BA5-155E-4C90-BE28-2D6BBB6EEDD0}" destId="{62BDBD6C-134C-4FE5-95C4-CE54802853B7}" srcOrd="3" destOrd="0" presId="urn:microsoft.com/office/officeart/2005/8/layout/lProcess2"/>
    <dgm:cxn modelId="{CE317CF1-1EF8-463F-969D-62974066F7EA}" type="presParOf" srcId="{C79B2BA5-155E-4C90-BE28-2D6BBB6EEDD0}" destId="{7740D9A8-90B5-4F32-BD14-5BB40B8047B7}" srcOrd="4" destOrd="0" presId="urn:microsoft.com/office/officeart/2005/8/layout/lProcess2"/>
    <dgm:cxn modelId="{5984EBC4-B55E-42C7-90FC-503BA8E7A666}" type="presParOf" srcId="{C79B2BA5-155E-4C90-BE28-2D6BBB6EEDD0}" destId="{8DDC30D3-C5F0-44B0-98C6-D2D469E014AE}" srcOrd="5" destOrd="0" presId="urn:microsoft.com/office/officeart/2005/8/layout/lProcess2"/>
    <dgm:cxn modelId="{CF931581-944C-4A94-A79D-DA5D929A7D1C}" type="presParOf" srcId="{C79B2BA5-155E-4C90-BE28-2D6BBB6EEDD0}" destId="{3CCB6F9F-75A3-454C-9EAF-D59D2991BB26}" srcOrd="6" destOrd="0" presId="urn:microsoft.com/office/officeart/2005/8/layout/lProcess2"/>
    <dgm:cxn modelId="{CF911459-73C7-4AB6-B8C4-ABAC2D31CCBA}" type="presParOf" srcId="{C79B2BA5-155E-4C90-BE28-2D6BBB6EEDD0}" destId="{AF40CC55-9C76-45F4-8F34-06DFFD7AE41A}" srcOrd="7" destOrd="0" presId="urn:microsoft.com/office/officeart/2005/8/layout/lProcess2"/>
    <dgm:cxn modelId="{EA9F1AA9-CE81-4C60-A2DD-602CEE5DE53F}" type="presParOf" srcId="{C79B2BA5-155E-4C90-BE28-2D6BBB6EEDD0}" destId="{663EC8C9-DA92-4CAC-9F08-171784213A94}" srcOrd="8" destOrd="0" presId="urn:microsoft.com/office/officeart/2005/8/layout/lProcess2"/>
    <dgm:cxn modelId="{BE3C668B-123A-4327-BEA5-D946BD8FC93A}" type="presParOf" srcId="{C79B2BA5-155E-4C90-BE28-2D6BBB6EEDD0}" destId="{C36664D4-0E45-4FD1-86A6-020AE4F19EDB}" srcOrd="9" destOrd="0" presId="urn:microsoft.com/office/officeart/2005/8/layout/lProcess2"/>
    <dgm:cxn modelId="{98E60E8C-5B57-4F15-9963-098E7D1FECB9}" type="presParOf" srcId="{C79B2BA5-155E-4C90-BE28-2D6BBB6EEDD0}" destId="{810EC339-1CFE-40F6-9EA0-412CCA9965B3}" srcOrd="10" destOrd="0" presId="urn:microsoft.com/office/officeart/2005/8/layout/lProcess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558D57-BA3D-4F40-9D1D-116BE53AAA1C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AEC7A3-0DA6-4C7A-A665-AB040672F90D}">
      <dgm:prSet phldrT="[Текст]" phldr="1"/>
      <dgm:spPr/>
      <dgm:t>
        <a:bodyPr/>
        <a:lstStyle/>
        <a:p>
          <a:endParaRPr lang="ru-RU" dirty="0"/>
        </a:p>
      </dgm:t>
    </dgm:pt>
    <dgm:pt modelId="{7C1DB3E1-B987-4937-A5D5-EB00D9E8A5ED}" type="parTrans" cxnId="{8E0036D9-130A-4B1E-815A-7F3915A877BF}">
      <dgm:prSet/>
      <dgm:spPr/>
      <dgm:t>
        <a:bodyPr/>
        <a:lstStyle/>
        <a:p>
          <a:endParaRPr lang="ru-RU"/>
        </a:p>
      </dgm:t>
    </dgm:pt>
    <dgm:pt modelId="{56B1BE48-0D42-49D7-A6E0-B84E19F9414A}" type="sibTrans" cxnId="{8E0036D9-130A-4B1E-815A-7F3915A877BF}">
      <dgm:prSet/>
      <dgm:spPr/>
      <dgm:t>
        <a:bodyPr/>
        <a:lstStyle/>
        <a:p>
          <a:endParaRPr lang="ru-RU"/>
        </a:p>
      </dgm:t>
    </dgm:pt>
    <dgm:pt modelId="{45521948-15E9-4170-BB98-C082C6457F95}">
      <dgm:prSet phldrT="[Текст]"/>
      <dgm:spPr/>
      <dgm:t>
        <a:bodyPr/>
        <a:lstStyle/>
        <a:p>
          <a:r>
            <a:rPr lang="ru-RU" dirty="0" smtClean="0"/>
            <a:t>Максимальный балл</a:t>
          </a:r>
          <a:endParaRPr lang="ru-RU" dirty="0"/>
        </a:p>
      </dgm:t>
    </dgm:pt>
    <dgm:pt modelId="{992F6FDB-A8C1-44AC-B019-485CDCD6AA85}" type="parTrans" cxnId="{FF583CC2-B5C7-42F3-A606-69A23F45EC1E}">
      <dgm:prSet/>
      <dgm:spPr/>
      <dgm:t>
        <a:bodyPr/>
        <a:lstStyle/>
        <a:p>
          <a:endParaRPr lang="ru-RU"/>
        </a:p>
      </dgm:t>
    </dgm:pt>
    <dgm:pt modelId="{26554D7C-487D-4F16-8F92-8F0CB0AF5734}" type="sibTrans" cxnId="{FF583CC2-B5C7-42F3-A606-69A23F45EC1E}">
      <dgm:prSet/>
      <dgm:spPr/>
      <dgm:t>
        <a:bodyPr/>
        <a:lstStyle/>
        <a:p>
          <a:endParaRPr lang="ru-RU"/>
        </a:p>
      </dgm:t>
    </dgm:pt>
    <dgm:pt modelId="{E64044C4-CF91-4231-A011-3E2A73DC15FC}">
      <dgm:prSet phldrT="[Текст]"/>
      <dgm:spPr/>
      <dgm:t>
        <a:bodyPr/>
        <a:lstStyle/>
        <a:p>
          <a:r>
            <a:rPr lang="ru-RU" smtClean="0"/>
            <a:t>Минимальный балл</a:t>
          </a:r>
          <a:endParaRPr lang="ru-RU" dirty="0"/>
        </a:p>
      </dgm:t>
    </dgm:pt>
    <dgm:pt modelId="{50D0859F-48E1-4073-B9F6-6EBE2C393DAD}" type="parTrans" cxnId="{C121D316-BF71-4FB7-B279-496E6E597B61}">
      <dgm:prSet/>
      <dgm:spPr/>
      <dgm:t>
        <a:bodyPr/>
        <a:lstStyle/>
        <a:p>
          <a:endParaRPr lang="ru-RU"/>
        </a:p>
      </dgm:t>
    </dgm:pt>
    <dgm:pt modelId="{3FCBA17B-B54C-4207-B4A2-68C920A1F707}" type="sibTrans" cxnId="{C121D316-BF71-4FB7-B279-496E6E597B61}">
      <dgm:prSet/>
      <dgm:spPr/>
      <dgm:t>
        <a:bodyPr/>
        <a:lstStyle/>
        <a:p>
          <a:endParaRPr lang="ru-RU"/>
        </a:p>
      </dgm:t>
    </dgm:pt>
    <dgm:pt modelId="{AEFE97EA-9A48-4163-903D-0474DBA85577}">
      <dgm:prSet phldrT="[Текст]"/>
      <dgm:spPr/>
      <dgm:t>
        <a:bodyPr/>
        <a:lstStyle/>
        <a:p>
          <a:r>
            <a:rPr lang="ru-RU" dirty="0" smtClean="0"/>
            <a:t>2017 г.</a:t>
          </a:r>
          <a:endParaRPr lang="ru-RU" dirty="0"/>
        </a:p>
      </dgm:t>
    </dgm:pt>
    <dgm:pt modelId="{FA760683-C411-4000-9DBB-842CEC4EBC43}" type="parTrans" cxnId="{E94C6A1E-DAEB-4675-BFE9-016370E8B661}">
      <dgm:prSet/>
      <dgm:spPr/>
      <dgm:t>
        <a:bodyPr/>
        <a:lstStyle/>
        <a:p>
          <a:endParaRPr lang="ru-RU"/>
        </a:p>
      </dgm:t>
    </dgm:pt>
    <dgm:pt modelId="{E2FD760C-319C-4423-A5A6-4F1842069346}" type="sibTrans" cxnId="{E94C6A1E-DAEB-4675-BFE9-016370E8B661}">
      <dgm:prSet/>
      <dgm:spPr/>
      <dgm:t>
        <a:bodyPr/>
        <a:lstStyle/>
        <a:p>
          <a:endParaRPr lang="ru-RU"/>
        </a:p>
      </dgm:t>
    </dgm:pt>
    <dgm:pt modelId="{851FF4CC-A92C-4B32-85EE-83E84BB8E5E3}">
      <dgm:prSet phldrT="[Текст]" custT="1"/>
      <dgm:spPr/>
      <dgm:t>
        <a:bodyPr/>
        <a:lstStyle/>
        <a:p>
          <a:r>
            <a:rPr lang="ru-RU" sz="2000" b="1" dirty="0" smtClean="0"/>
            <a:t>27,5</a:t>
          </a:r>
          <a:endParaRPr lang="ru-RU" sz="2000" b="1" dirty="0"/>
        </a:p>
      </dgm:t>
    </dgm:pt>
    <dgm:pt modelId="{757A3D42-75A5-4480-A00A-7D34602BBA34}" type="parTrans" cxnId="{86F271FD-5D0F-4C1C-801A-0C67A0E7C081}">
      <dgm:prSet/>
      <dgm:spPr/>
      <dgm:t>
        <a:bodyPr/>
        <a:lstStyle/>
        <a:p>
          <a:endParaRPr lang="ru-RU"/>
        </a:p>
      </dgm:t>
    </dgm:pt>
    <dgm:pt modelId="{0B76D7E9-D0D4-4E78-BBD2-FB770EF9E77D}" type="sibTrans" cxnId="{86F271FD-5D0F-4C1C-801A-0C67A0E7C081}">
      <dgm:prSet/>
      <dgm:spPr/>
      <dgm:t>
        <a:bodyPr/>
        <a:lstStyle/>
        <a:p>
          <a:endParaRPr lang="ru-RU"/>
        </a:p>
      </dgm:t>
    </dgm:pt>
    <dgm:pt modelId="{762B94A9-CDBD-4908-96E2-77CF0638FF8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12,4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4B7B44A-7A5C-41E5-AE28-F2BEF9BB168F}" type="parTrans" cxnId="{C7C5C2B5-4AA5-4E55-9286-4E17E7AA6387}">
      <dgm:prSet/>
      <dgm:spPr/>
      <dgm:t>
        <a:bodyPr/>
        <a:lstStyle/>
        <a:p>
          <a:endParaRPr lang="ru-RU"/>
        </a:p>
      </dgm:t>
    </dgm:pt>
    <dgm:pt modelId="{155F35B5-D903-40FE-BF07-3A60A64EB8D4}" type="sibTrans" cxnId="{C7C5C2B5-4AA5-4E55-9286-4E17E7AA6387}">
      <dgm:prSet/>
      <dgm:spPr/>
      <dgm:t>
        <a:bodyPr/>
        <a:lstStyle/>
        <a:p>
          <a:endParaRPr lang="ru-RU"/>
        </a:p>
      </dgm:t>
    </dgm:pt>
    <dgm:pt modelId="{8475D915-C541-436A-8E7F-A7A008B043A9}">
      <dgm:prSet phldrT="[Текст]"/>
      <dgm:spPr/>
      <dgm:t>
        <a:bodyPr/>
        <a:lstStyle/>
        <a:p>
          <a:r>
            <a:rPr lang="ru-RU" dirty="0" smtClean="0"/>
            <a:t>2018 г.</a:t>
          </a:r>
          <a:endParaRPr lang="ru-RU" dirty="0"/>
        </a:p>
      </dgm:t>
    </dgm:pt>
    <dgm:pt modelId="{92AB4E57-CB6B-45FD-838B-9BC77AB9C567}" type="parTrans" cxnId="{E9F16E50-5CEA-4A95-ABC0-4797BB60A972}">
      <dgm:prSet/>
      <dgm:spPr/>
      <dgm:t>
        <a:bodyPr/>
        <a:lstStyle/>
        <a:p>
          <a:endParaRPr lang="ru-RU"/>
        </a:p>
      </dgm:t>
    </dgm:pt>
    <dgm:pt modelId="{6E2BF851-61DF-4C04-A811-26124415E639}" type="sibTrans" cxnId="{E9F16E50-5CEA-4A95-ABC0-4797BB60A972}">
      <dgm:prSet/>
      <dgm:spPr/>
      <dgm:t>
        <a:bodyPr/>
        <a:lstStyle/>
        <a:p>
          <a:endParaRPr lang="ru-RU"/>
        </a:p>
      </dgm:t>
    </dgm:pt>
    <dgm:pt modelId="{655DF929-51DA-4181-925D-111E39331114}">
      <dgm:prSet phldrT="[Текст]" custT="1"/>
      <dgm:spPr/>
      <dgm:t>
        <a:bodyPr/>
        <a:lstStyle/>
        <a:p>
          <a:r>
            <a:rPr lang="ru-RU" sz="2000" b="1" dirty="0" smtClean="0"/>
            <a:t>28,5</a:t>
          </a:r>
          <a:endParaRPr lang="ru-RU" sz="2000" b="1" dirty="0"/>
        </a:p>
      </dgm:t>
    </dgm:pt>
    <dgm:pt modelId="{6591E4A9-1ABB-4735-A491-10F80F27B3B8}" type="parTrans" cxnId="{2244DFC0-2B63-4689-A087-2C533E68409D}">
      <dgm:prSet/>
      <dgm:spPr/>
      <dgm:t>
        <a:bodyPr/>
        <a:lstStyle/>
        <a:p>
          <a:endParaRPr lang="ru-RU"/>
        </a:p>
      </dgm:t>
    </dgm:pt>
    <dgm:pt modelId="{DAEE6C8E-074A-4E02-88A6-6137A27D9D58}" type="sibTrans" cxnId="{2244DFC0-2B63-4689-A087-2C533E68409D}">
      <dgm:prSet/>
      <dgm:spPr/>
      <dgm:t>
        <a:bodyPr/>
        <a:lstStyle/>
        <a:p>
          <a:endParaRPr lang="ru-RU"/>
        </a:p>
      </dgm:t>
    </dgm:pt>
    <dgm:pt modelId="{D3A82876-DA35-4D03-BB9F-5CFE2BBD5F6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17,35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D805493-BBD9-41C9-A6AE-B6671DBB1846}" type="parTrans" cxnId="{7D0EC160-6808-42BC-9C01-4CC95A98475E}">
      <dgm:prSet/>
      <dgm:spPr/>
      <dgm:t>
        <a:bodyPr/>
        <a:lstStyle/>
        <a:p>
          <a:endParaRPr lang="ru-RU"/>
        </a:p>
      </dgm:t>
    </dgm:pt>
    <dgm:pt modelId="{EAE6C6C8-77AD-4A73-B68D-91463F6361E6}" type="sibTrans" cxnId="{7D0EC160-6808-42BC-9C01-4CC95A98475E}">
      <dgm:prSet/>
      <dgm:spPr/>
      <dgm:t>
        <a:bodyPr/>
        <a:lstStyle/>
        <a:p>
          <a:endParaRPr lang="ru-RU"/>
        </a:p>
      </dgm:t>
    </dgm:pt>
    <dgm:pt modelId="{B50FDA89-2301-435C-8524-0404B70A5700}">
      <dgm:prSet/>
      <dgm:spPr/>
      <dgm:t>
        <a:bodyPr/>
        <a:lstStyle/>
        <a:p>
          <a:r>
            <a:rPr lang="ru-RU" dirty="0" smtClean="0"/>
            <a:t>Выше 90 </a:t>
          </a:r>
          <a:endParaRPr lang="ru-RU" dirty="0"/>
        </a:p>
      </dgm:t>
    </dgm:pt>
    <dgm:pt modelId="{75661FD4-5F25-4312-AD5C-225CAE430E0D}" type="parTrans" cxnId="{99CCB026-862F-4005-9701-B6E6F548C6A5}">
      <dgm:prSet/>
      <dgm:spPr/>
      <dgm:t>
        <a:bodyPr/>
        <a:lstStyle/>
        <a:p>
          <a:endParaRPr lang="ru-RU"/>
        </a:p>
      </dgm:t>
    </dgm:pt>
    <dgm:pt modelId="{C6D39DFC-FFAB-4901-B661-6B359579EACE}" type="sibTrans" cxnId="{99CCB026-862F-4005-9701-B6E6F548C6A5}">
      <dgm:prSet/>
      <dgm:spPr/>
      <dgm:t>
        <a:bodyPr/>
        <a:lstStyle/>
        <a:p>
          <a:endParaRPr lang="ru-RU"/>
        </a:p>
      </dgm:t>
    </dgm:pt>
    <dgm:pt modelId="{AED729EF-1B13-4DEC-B301-F8AFFCF72270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8C12D0EF-5A57-43B4-8580-0B9F0554C60C}" type="parTrans" cxnId="{399382D6-19F0-4F7A-9CC2-2A9D46FF96EE}">
      <dgm:prSet/>
      <dgm:spPr/>
      <dgm:t>
        <a:bodyPr/>
        <a:lstStyle/>
        <a:p>
          <a:endParaRPr lang="ru-RU"/>
        </a:p>
      </dgm:t>
    </dgm:pt>
    <dgm:pt modelId="{98DEC66F-1B9A-4F21-A130-3775D8C34CB9}" type="sibTrans" cxnId="{399382D6-19F0-4F7A-9CC2-2A9D46FF96EE}">
      <dgm:prSet/>
      <dgm:spPr/>
      <dgm:t>
        <a:bodyPr/>
        <a:lstStyle/>
        <a:p>
          <a:endParaRPr lang="ru-RU"/>
        </a:p>
      </dgm:t>
    </dgm:pt>
    <dgm:pt modelId="{095539BB-6B37-4E2B-90D4-477F6ED76100}">
      <dgm:prSet/>
      <dgm:spPr/>
      <dgm:t>
        <a:bodyPr/>
        <a:lstStyle/>
        <a:p>
          <a:r>
            <a:rPr lang="ru-RU" dirty="0" smtClean="0"/>
            <a:t>4 участника</a:t>
          </a:r>
          <a:endParaRPr lang="ru-RU" dirty="0"/>
        </a:p>
      </dgm:t>
    </dgm:pt>
    <dgm:pt modelId="{C31C1C4B-060A-4CA8-A6F5-6954F926EBE0}" type="parTrans" cxnId="{43CBC0F4-B691-472F-9DF5-01C179FD1468}">
      <dgm:prSet/>
      <dgm:spPr/>
      <dgm:t>
        <a:bodyPr/>
        <a:lstStyle/>
        <a:p>
          <a:endParaRPr lang="ru-RU"/>
        </a:p>
      </dgm:t>
    </dgm:pt>
    <dgm:pt modelId="{5D6DB0F0-603D-4F73-8C59-EBD0F8AB160B}" type="sibTrans" cxnId="{43CBC0F4-B691-472F-9DF5-01C179FD1468}">
      <dgm:prSet/>
      <dgm:spPr/>
      <dgm:t>
        <a:bodyPr/>
        <a:lstStyle/>
        <a:p>
          <a:endParaRPr lang="ru-RU"/>
        </a:p>
      </dgm:t>
    </dgm:pt>
    <dgm:pt modelId="{236E7C76-D2C2-41BB-AAF6-F11F0F6D2D6A}">
      <dgm:prSet/>
      <dgm:spPr/>
      <dgm:t>
        <a:bodyPr/>
        <a:lstStyle/>
        <a:p>
          <a:r>
            <a:rPr lang="ru-RU" dirty="0" smtClean="0"/>
            <a:t>89-70 %</a:t>
          </a:r>
          <a:endParaRPr lang="ru-RU" dirty="0"/>
        </a:p>
      </dgm:t>
    </dgm:pt>
    <dgm:pt modelId="{F66C578A-C68D-45F6-945D-7555AAD279FA}" type="parTrans" cxnId="{FF1B69E7-FC46-48DD-B0A4-4124CE96E5A5}">
      <dgm:prSet/>
      <dgm:spPr/>
      <dgm:t>
        <a:bodyPr/>
        <a:lstStyle/>
        <a:p>
          <a:endParaRPr lang="ru-RU"/>
        </a:p>
      </dgm:t>
    </dgm:pt>
    <dgm:pt modelId="{684FE12B-129B-4FE5-8AE0-077913C427C6}" type="sibTrans" cxnId="{FF1B69E7-FC46-48DD-B0A4-4124CE96E5A5}">
      <dgm:prSet/>
      <dgm:spPr/>
      <dgm:t>
        <a:bodyPr/>
        <a:lstStyle/>
        <a:p>
          <a:endParaRPr lang="ru-RU"/>
        </a:p>
      </dgm:t>
    </dgm:pt>
    <dgm:pt modelId="{8D177894-1F36-4379-B3E5-9F26A010B355}">
      <dgm:prSet/>
      <dgm:spPr/>
      <dgm:t>
        <a:bodyPr/>
        <a:lstStyle/>
        <a:p>
          <a:r>
            <a:rPr lang="ru-RU" dirty="0" smtClean="0"/>
            <a:t>69-51 %</a:t>
          </a:r>
          <a:endParaRPr lang="ru-RU" dirty="0"/>
        </a:p>
      </dgm:t>
    </dgm:pt>
    <dgm:pt modelId="{E07DCE84-9AAE-4A46-97F4-A7F6797E562E}" type="parTrans" cxnId="{E3F491EB-20A5-4B69-A0E2-A3F9B28DA111}">
      <dgm:prSet/>
      <dgm:spPr/>
      <dgm:t>
        <a:bodyPr/>
        <a:lstStyle/>
        <a:p>
          <a:endParaRPr lang="ru-RU"/>
        </a:p>
      </dgm:t>
    </dgm:pt>
    <dgm:pt modelId="{2686CD66-50A3-4D88-836D-C34A5066CD99}" type="sibTrans" cxnId="{E3F491EB-20A5-4B69-A0E2-A3F9B28DA111}">
      <dgm:prSet/>
      <dgm:spPr/>
      <dgm:t>
        <a:bodyPr/>
        <a:lstStyle/>
        <a:p>
          <a:endParaRPr lang="ru-RU"/>
        </a:p>
      </dgm:t>
    </dgm:pt>
    <dgm:pt modelId="{ED6A7653-1524-43DC-A8A6-82B6A00DF413}">
      <dgm:prSet/>
      <dgm:spPr/>
      <dgm:t>
        <a:bodyPr/>
        <a:lstStyle/>
        <a:p>
          <a:r>
            <a:rPr lang="ru-RU" dirty="0" smtClean="0"/>
            <a:t>50  %</a:t>
          </a:r>
          <a:endParaRPr lang="ru-RU" dirty="0"/>
        </a:p>
      </dgm:t>
    </dgm:pt>
    <dgm:pt modelId="{89EC421A-98DC-4DC4-BD30-B724CB69E8B4}" type="parTrans" cxnId="{E9257FCA-96C9-45CE-A625-2B2D4CEC4BC8}">
      <dgm:prSet/>
      <dgm:spPr/>
      <dgm:t>
        <a:bodyPr/>
        <a:lstStyle/>
        <a:p>
          <a:endParaRPr lang="ru-RU"/>
        </a:p>
      </dgm:t>
    </dgm:pt>
    <dgm:pt modelId="{8BC402AA-FD01-4E17-8374-E4E9587D7294}" type="sibTrans" cxnId="{E9257FCA-96C9-45CE-A625-2B2D4CEC4BC8}">
      <dgm:prSet/>
      <dgm:spPr/>
      <dgm:t>
        <a:bodyPr/>
        <a:lstStyle/>
        <a:p>
          <a:endParaRPr lang="ru-RU"/>
        </a:p>
      </dgm:t>
    </dgm:pt>
    <dgm:pt modelId="{3804CD67-CF34-406F-A0F4-0BFE81604472}">
      <dgm:prSet/>
      <dgm:spPr/>
      <dgm:t>
        <a:bodyPr/>
        <a:lstStyle/>
        <a:p>
          <a:r>
            <a:rPr lang="ru-RU" dirty="0" smtClean="0"/>
            <a:t>4 участника</a:t>
          </a:r>
          <a:endParaRPr lang="ru-RU" dirty="0"/>
        </a:p>
      </dgm:t>
    </dgm:pt>
    <dgm:pt modelId="{4D12981B-EC84-451E-B82E-9D302489FA7A}" type="parTrans" cxnId="{6AE3ADFA-7814-4F4A-8191-7190022D4A65}">
      <dgm:prSet/>
      <dgm:spPr/>
      <dgm:t>
        <a:bodyPr/>
        <a:lstStyle/>
        <a:p>
          <a:endParaRPr lang="ru-RU"/>
        </a:p>
      </dgm:t>
    </dgm:pt>
    <dgm:pt modelId="{194AAADC-2DB8-4AE6-93B4-A54104E8BA7E}" type="sibTrans" cxnId="{6AE3ADFA-7814-4F4A-8191-7190022D4A65}">
      <dgm:prSet/>
      <dgm:spPr/>
      <dgm:t>
        <a:bodyPr/>
        <a:lstStyle/>
        <a:p>
          <a:endParaRPr lang="ru-RU"/>
        </a:p>
      </dgm:t>
    </dgm:pt>
    <dgm:pt modelId="{466682EC-0866-43CA-B171-DB222CCAFD50}">
      <dgm:prSet/>
      <dgm:spPr/>
      <dgm:t>
        <a:bodyPr/>
        <a:lstStyle/>
        <a:p>
          <a:r>
            <a:rPr lang="ru-RU" dirty="0" smtClean="0"/>
            <a:t>1 участник</a:t>
          </a:r>
          <a:endParaRPr lang="ru-RU" dirty="0"/>
        </a:p>
      </dgm:t>
    </dgm:pt>
    <dgm:pt modelId="{3C7DBBE9-76C4-4F22-BD2B-E656393D0AC6}" type="parTrans" cxnId="{0F0C8EE9-932A-4E6C-8A75-C3C2D04EF17A}">
      <dgm:prSet/>
      <dgm:spPr/>
      <dgm:t>
        <a:bodyPr/>
        <a:lstStyle/>
        <a:p>
          <a:endParaRPr lang="ru-RU"/>
        </a:p>
      </dgm:t>
    </dgm:pt>
    <dgm:pt modelId="{D8550B6D-5F56-4208-9E35-E8CD5422E398}" type="sibTrans" cxnId="{0F0C8EE9-932A-4E6C-8A75-C3C2D04EF17A}">
      <dgm:prSet/>
      <dgm:spPr/>
      <dgm:t>
        <a:bodyPr/>
        <a:lstStyle/>
        <a:p>
          <a:endParaRPr lang="ru-RU"/>
        </a:p>
      </dgm:t>
    </dgm:pt>
    <dgm:pt modelId="{429BC0BE-28D4-4778-B44C-4C6F25FEA841}">
      <dgm:prSet/>
      <dgm:spPr/>
      <dgm:t>
        <a:bodyPr/>
        <a:lstStyle/>
        <a:p>
          <a:r>
            <a:rPr lang="ru-RU" dirty="0" smtClean="0"/>
            <a:t>2 участника</a:t>
          </a:r>
          <a:endParaRPr lang="ru-RU" dirty="0"/>
        </a:p>
      </dgm:t>
    </dgm:pt>
    <dgm:pt modelId="{32E83409-D7F9-48FD-9C0D-D9560123ECF2}" type="parTrans" cxnId="{0B0CED10-4A04-44B5-AFF7-50DD2BD39F10}">
      <dgm:prSet/>
      <dgm:spPr/>
      <dgm:t>
        <a:bodyPr/>
        <a:lstStyle/>
        <a:p>
          <a:endParaRPr lang="ru-RU"/>
        </a:p>
      </dgm:t>
    </dgm:pt>
    <dgm:pt modelId="{7A005BFA-411A-465E-8B63-E38EC8B57A9F}" type="sibTrans" cxnId="{0B0CED10-4A04-44B5-AFF7-50DD2BD39F10}">
      <dgm:prSet/>
      <dgm:spPr/>
      <dgm:t>
        <a:bodyPr/>
        <a:lstStyle/>
        <a:p>
          <a:endParaRPr lang="ru-RU"/>
        </a:p>
      </dgm:t>
    </dgm:pt>
    <dgm:pt modelId="{EE3076A0-EE71-4080-B200-04FEEC6F446F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08CAEB67-D308-44DD-8894-7E364065E168}" type="parTrans" cxnId="{118CB394-2C49-48E6-B9F6-77154DF3F060}">
      <dgm:prSet/>
      <dgm:spPr/>
      <dgm:t>
        <a:bodyPr/>
        <a:lstStyle/>
        <a:p>
          <a:endParaRPr lang="ru-RU"/>
        </a:p>
      </dgm:t>
    </dgm:pt>
    <dgm:pt modelId="{9EDDB964-4B0B-4396-896E-BEA85F1ACD81}" type="sibTrans" cxnId="{118CB394-2C49-48E6-B9F6-77154DF3F060}">
      <dgm:prSet/>
      <dgm:spPr/>
      <dgm:t>
        <a:bodyPr/>
        <a:lstStyle/>
        <a:p>
          <a:endParaRPr lang="ru-RU"/>
        </a:p>
      </dgm:t>
    </dgm:pt>
    <dgm:pt modelId="{5C31650D-71E7-4196-B881-BADE651CBEA9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94841544-9423-45ED-A45F-F9AF78DB1856}" type="parTrans" cxnId="{85B5ED73-63CA-44E7-8BC1-535C329F548C}">
      <dgm:prSet/>
      <dgm:spPr/>
      <dgm:t>
        <a:bodyPr/>
        <a:lstStyle/>
        <a:p>
          <a:endParaRPr lang="ru-RU"/>
        </a:p>
      </dgm:t>
    </dgm:pt>
    <dgm:pt modelId="{800038C4-498A-46E5-B004-4B4B4489134B}" type="sibTrans" cxnId="{85B5ED73-63CA-44E7-8BC1-535C329F548C}">
      <dgm:prSet/>
      <dgm:spPr/>
      <dgm:t>
        <a:bodyPr/>
        <a:lstStyle/>
        <a:p>
          <a:endParaRPr lang="ru-RU"/>
        </a:p>
      </dgm:t>
    </dgm:pt>
    <dgm:pt modelId="{E6BA15B8-7D05-48E6-8CE2-42F0CD2C6954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3574DF9A-8FE7-41A3-BC18-8FC16B08546B}" type="parTrans" cxnId="{EAB83FBD-6A09-4D3D-B1AF-7F88D09654AC}">
      <dgm:prSet/>
      <dgm:spPr/>
      <dgm:t>
        <a:bodyPr/>
        <a:lstStyle/>
        <a:p>
          <a:endParaRPr lang="ru-RU"/>
        </a:p>
      </dgm:t>
    </dgm:pt>
    <dgm:pt modelId="{6085B898-AA9D-439F-963F-30FD24D21C81}" type="sibTrans" cxnId="{EAB83FBD-6A09-4D3D-B1AF-7F88D09654AC}">
      <dgm:prSet/>
      <dgm:spPr/>
      <dgm:t>
        <a:bodyPr/>
        <a:lstStyle/>
        <a:p>
          <a:endParaRPr lang="ru-RU"/>
        </a:p>
      </dgm:t>
    </dgm:pt>
    <dgm:pt modelId="{7EBB410D-CC60-4746-A233-E93E73AD538C}" type="pres">
      <dgm:prSet presAssocID="{76558D57-BA3D-4F40-9D1D-116BE53AAA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CFE344-6330-4B0E-B45F-32D4F7FB8684}" type="pres">
      <dgm:prSet presAssocID="{4BAEC7A3-0DA6-4C7A-A665-AB040672F90D}" presName="compNode" presStyleCnt="0"/>
      <dgm:spPr/>
    </dgm:pt>
    <dgm:pt modelId="{3EC84AF5-DC03-4676-A967-A7BD49662E03}" type="pres">
      <dgm:prSet presAssocID="{4BAEC7A3-0DA6-4C7A-A665-AB040672F90D}" presName="aNode" presStyleLbl="bgShp" presStyleIdx="0" presStyleCnt="3"/>
      <dgm:spPr/>
      <dgm:t>
        <a:bodyPr/>
        <a:lstStyle/>
        <a:p>
          <a:endParaRPr lang="ru-RU"/>
        </a:p>
      </dgm:t>
    </dgm:pt>
    <dgm:pt modelId="{B3022A08-37C9-47B5-BEBD-FFF9DA67E74F}" type="pres">
      <dgm:prSet presAssocID="{4BAEC7A3-0DA6-4C7A-A665-AB040672F90D}" presName="textNode" presStyleLbl="bgShp" presStyleIdx="0" presStyleCnt="3"/>
      <dgm:spPr/>
      <dgm:t>
        <a:bodyPr/>
        <a:lstStyle/>
        <a:p>
          <a:endParaRPr lang="ru-RU"/>
        </a:p>
      </dgm:t>
    </dgm:pt>
    <dgm:pt modelId="{C4250B50-86AD-4E52-903B-714E825122F2}" type="pres">
      <dgm:prSet presAssocID="{4BAEC7A3-0DA6-4C7A-A665-AB040672F90D}" presName="compChildNode" presStyleCnt="0"/>
      <dgm:spPr/>
    </dgm:pt>
    <dgm:pt modelId="{A65CD4B3-0E49-421B-BDDC-57AEC760000F}" type="pres">
      <dgm:prSet presAssocID="{4BAEC7A3-0DA6-4C7A-A665-AB040672F90D}" presName="theInnerList" presStyleCnt="0"/>
      <dgm:spPr/>
    </dgm:pt>
    <dgm:pt modelId="{F28D712D-3FBF-4A6A-9DA4-765BE6629E99}" type="pres">
      <dgm:prSet presAssocID="{45521948-15E9-4170-BB98-C082C6457F95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903F0-98ED-4C41-A8F9-C0A112AB1F66}" type="pres">
      <dgm:prSet presAssocID="{45521948-15E9-4170-BB98-C082C6457F95}" presName="aSpace2" presStyleCnt="0"/>
      <dgm:spPr/>
    </dgm:pt>
    <dgm:pt modelId="{044D3D9A-74D2-49E6-92B9-D6FDDECB8452}" type="pres">
      <dgm:prSet presAssocID="{E64044C4-CF91-4231-A011-3E2A73DC15FC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84C88-4D8E-4C02-B2B7-1DCA94E32EA5}" type="pres">
      <dgm:prSet presAssocID="{E64044C4-CF91-4231-A011-3E2A73DC15FC}" presName="aSpace2" presStyleCnt="0"/>
      <dgm:spPr/>
    </dgm:pt>
    <dgm:pt modelId="{0CB1FD21-7838-41D5-8E33-1AFFE1025D47}" type="pres">
      <dgm:prSet presAssocID="{B50FDA89-2301-435C-8524-0404B70A5700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BABE5-8248-4BAC-A33A-5A5E8DC3F3C5}" type="pres">
      <dgm:prSet presAssocID="{B50FDA89-2301-435C-8524-0404B70A5700}" presName="aSpace2" presStyleCnt="0"/>
      <dgm:spPr/>
    </dgm:pt>
    <dgm:pt modelId="{25295629-0E36-4748-9B18-FF20F9EEC679}" type="pres">
      <dgm:prSet presAssocID="{236E7C76-D2C2-41BB-AAF6-F11F0F6D2D6A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FA12F-75FB-4B8E-B598-897FB7038AC3}" type="pres">
      <dgm:prSet presAssocID="{236E7C76-D2C2-41BB-AAF6-F11F0F6D2D6A}" presName="aSpace2" presStyleCnt="0"/>
      <dgm:spPr/>
    </dgm:pt>
    <dgm:pt modelId="{5E6AB7AD-701F-448F-A49E-56E72F856E4E}" type="pres">
      <dgm:prSet presAssocID="{8D177894-1F36-4379-B3E5-9F26A010B355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FACF0-4968-4D8B-8BEE-392C99735AF9}" type="pres">
      <dgm:prSet presAssocID="{8D177894-1F36-4379-B3E5-9F26A010B355}" presName="aSpace2" presStyleCnt="0"/>
      <dgm:spPr/>
    </dgm:pt>
    <dgm:pt modelId="{949C2354-7967-451D-BB30-D0484AC1430B}" type="pres">
      <dgm:prSet presAssocID="{ED6A7653-1524-43DC-A8A6-82B6A00DF413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FF458-B7A9-4987-9047-34CF3CC36599}" type="pres">
      <dgm:prSet presAssocID="{4BAEC7A3-0DA6-4C7A-A665-AB040672F90D}" presName="aSpace" presStyleCnt="0"/>
      <dgm:spPr/>
    </dgm:pt>
    <dgm:pt modelId="{4129AF67-5935-4748-B8AE-350A26345A35}" type="pres">
      <dgm:prSet presAssocID="{AEFE97EA-9A48-4163-903D-0474DBA85577}" presName="compNode" presStyleCnt="0"/>
      <dgm:spPr/>
    </dgm:pt>
    <dgm:pt modelId="{E5E8B883-31DD-46EF-9C5F-79760E8ABE3A}" type="pres">
      <dgm:prSet presAssocID="{AEFE97EA-9A48-4163-903D-0474DBA85577}" presName="aNode" presStyleLbl="bgShp" presStyleIdx="1" presStyleCnt="3"/>
      <dgm:spPr/>
      <dgm:t>
        <a:bodyPr/>
        <a:lstStyle/>
        <a:p>
          <a:endParaRPr lang="ru-RU"/>
        </a:p>
      </dgm:t>
    </dgm:pt>
    <dgm:pt modelId="{EC62D79F-97E5-4003-90D4-17A13B9EA5E2}" type="pres">
      <dgm:prSet presAssocID="{AEFE97EA-9A48-4163-903D-0474DBA85577}" presName="textNode" presStyleLbl="bgShp" presStyleIdx="1" presStyleCnt="3"/>
      <dgm:spPr/>
      <dgm:t>
        <a:bodyPr/>
        <a:lstStyle/>
        <a:p>
          <a:endParaRPr lang="ru-RU"/>
        </a:p>
      </dgm:t>
    </dgm:pt>
    <dgm:pt modelId="{36DC5025-6A69-40F3-9D81-3B4B5CE7EAD8}" type="pres">
      <dgm:prSet presAssocID="{AEFE97EA-9A48-4163-903D-0474DBA85577}" presName="compChildNode" presStyleCnt="0"/>
      <dgm:spPr/>
    </dgm:pt>
    <dgm:pt modelId="{5B92D948-042A-46B3-AE8C-8D32B31F61CA}" type="pres">
      <dgm:prSet presAssocID="{AEFE97EA-9A48-4163-903D-0474DBA85577}" presName="theInnerList" presStyleCnt="0"/>
      <dgm:spPr/>
    </dgm:pt>
    <dgm:pt modelId="{18A878D1-E722-4602-A2D8-F0FC3C7B3D19}" type="pres">
      <dgm:prSet presAssocID="{851FF4CC-A92C-4B32-85EE-83E84BB8E5E3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18FB1-9F01-4EB5-8807-01FADFB0B08C}" type="pres">
      <dgm:prSet presAssocID="{851FF4CC-A92C-4B32-85EE-83E84BB8E5E3}" presName="aSpace2" presStyleCnt="0"/>
      <dgm:spPr/>
    </dgm:pt>
    <dgm:pt modelId="{F9FADB58-B823-4585-9095-EC390A70BC84}" type="pres">
      <dgm:prSet presAssocID="{762B94A9-CDBD-4908-96E2-77CF0638FF8D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DAFE9-58DD-4ED6-B700-4EBB7812B534}" type="pres">
      <dgm:prSet presAssocID="{762B94A9-CDBD-4908-96E2-77CF0638FF8D}" presName="aSpace2" presStyleCnt="0"/>
      <dgm:spPr/>
    </dgm:pt>
    <dgm:pt modelId="{2201E8EC-D392-4FD2-8D60-08EB9795A2E6}" type="pres">
      <dgm:prSet presAssocID="{AED729EF-1B13-4DEC-B301-F8AFFCF72270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2F0CC-138D-414D-99EA-41A8EB887825}" type="pres">
      <dgm:prSet presAssocID="{AED729EF-1B13-4DEC-B301-F8AFFCF72270}" presName="aSpace2" presStyleCnt="0"/>
      <dgm:spPr/>
    </dgm:pt>
    <dgm:pt modelId="{2D6AA03F-4139-4A7A-A27A-5AF85E62B673}" type="pres">
      <dgm:prSet presAssocID="{3804CD67-CF34-406F-A0F4-0BFE81604472}" presName="child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E0B5F-79E0-4610-B6E3-1DD983AE9250}" type="pres">
      <dgm:prSet presAssocID="{3804CD67-CF34-406F-A0F4-0BFE81604472}" presName="aSpace2" presStyleCnt="0"/>
      <dgm:spPr/>
    </dgm:pt>
    <dgm:pt modelId="{7512E004-5A91-4661-BEF5-466FF653EDFF}" type="pres">
      <dgm:prSet presAssocID="{466682EC-0866-43CA-B171-DB222CCAFD50}" presName="childNode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E85EC-A54B-4233-B148-58A772420F8B}" type="pres">
      <dgm:prSet presAssocID="{466682EC-0866-43CA-B171-DB222CCAFD50}" presName="aSpace2" presStyleCnt="0"/>
      <dgm:spPr/>
    </dgm:pt>
    <dgm:pt modelId="{377C3CC3-79E9-4BB5-A41A-9D277F0A1B14}" type="pres">
      <dgm:prSet presAssocID="{5C31650D-71E7-4196-B881-BADE651CBEA9}" presName="child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B1C0C-7260-4729-BAC6-3182486C65AC}" type="pres">
      <dgm:prSet presAssocID="{AEFE97EA-9A48-4163-903D-0474DBA85577}" presName="aSpace" presStyleCnt="0"/>
      <dgm:spPr/>
    </dgm:pt>
    <dgm:pt modelId="{179F320C-D8BF-4837-A40A-662689969914}" type="pres">
      <dgm:prSet presAssocID="{8475D915-C541-436A-8E7F-A7A008B043A9}" presName="compNode" presStyleCnt="0"/>
      <dgm:spPr/>
    </dgm:pt>
    <dgm:pt modelId="{6B7E5497-3AFC-4AB3-A908-ED933BEAD1E6}" type="pres">
      <dgm:prSet presAssocID="{8475D915-C541-436A-8E7F-A7A008B043A9}" presName="aNode" presStyleLbl="bgShp" presStyleIdx="2" presStyleCnt="3"/>
      <dgm:spPr/>
      <dgm:t>
        <a:bodyPr/>
        <a:lstStyle/>
        <a:p>
          <a:endParaRPr lang="ru-RU"/>
        </a:p>
      </dgm:t>
    </dgm:pt>
    <dgm:pt modelId="{457F0490-74ED-4522-A785-116C313B066E}" type="pres">
      <dgm:prSet presAssocID="{8475D915-C541-436A-8E7F-A7A008B043A9}" presName="textNode" presStyleLbl="bgShp" presStyleIdx="2" presStyleCnt="3"/>
      <dgm:spPr/>
      <dgm:t>
        <a:bodyPr/>
        <a:lstStyle/>
        <a:p>
          <a:endParaRPr lang="ru-RU"/>
        </a:p>
      </dgm:t>
    </dgm:pt>
    <dgm:pt modelId="{7B3EAF2D-9C8D-4F0B-885A-7B468F3B640A}" type="pres">
      <dgm:prSet presAssocID="{8475D915-C541-436A-8E7F-A7A008B043A9}" presName="compChildNode" presStyleCnt="0"/>
      <dgm:spPr/>
    </dgm:pt>
    <dgm:pt modelId="{C79B2BA5-155E-4C90-BE28-2D6BBB6EEDD0}" type="pres">
      <dgm:prSet presAssocID="{8475D915-C541-436A-8E7F-A7A008B043A9}" presName="theInnerList" presStyleCnt="0"/>
      <dgm:spPr/>
    </dgm:pt>
    <dgm:pt modelId="{2F5CBB9F-87DE-4020-ADA5-D57EBA9B50DB}" type="pres">
      <dgm:prSet presAssocID="{655DF929-51DA-4181-925D-111E39331114}" presName="child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4DF0A-687A-4D7C-B0B7-94AB74E7ACED}" type="pres">
      <dgm:prSet presAssocID="{655DF929-51DA-4181-925D-111E39331114}" presName="aSpace2" presStyleCnt="0"/>
      <dgm:spPr/>
    </dgm:pt>
    <dgm:pt modelId="{B5F07201-8F3B-4398-AA66-0CCC204E061A}" type="pres">
      <dgm:prSet presAssocID="{D3A82876-DA35-4D03-BB9F-5CFE2BBD5F63}" presName="child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DBD6C-134C-4FE5-95C4-CE54802853B7}" type="pres">
      <dgm:prSet presAssocID="{D3A82876-DA35-4D03-BB9F-5CFE2BBD5F63}" presName="aSpace2" presStyleCnt="0"/>
      <dgm:spPr/>
    </dgm:pt>
    <dgm:pt modelId="{7740D9A8-90B5-4F32-BD14-5BB40B8047B7}" type="pres">
      <dgm:prSet presAssocID="{095539BB-6B37-4E2B-90D4-477F6ED76100}" presName="child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C30D3-C5F0-44B0-98C6-D2D469E014AE}" type="pres">
      <dgm:prSet presAssocID="{095539BB-6B37-4E2B-90D4-477F6ED76100}" presName="aSpace2" presStyleCnt="0"/>
      <dgm:spPr/>
    </dgm:pt>
    <dgm:pt modelId="{3CCB6F9F-75A3-454C-9EAF-D59D2991BB26}" type="pres">
      <dgm:prSet presAssocID="{429BC0BE-28D4-4778-B44C-4C6F25FEA841}" presName="child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CC55-9C76-45F4-8F34-06DFFD7AE41A}" type="pres">
      <dgm:prSet presAssocID="{429BC0BE-28D4-4778-B44C-4C6F25FEA841}" presName="aSpace2" presStyleCnt="0"/>
      <dgm:spPr/>
    </dgm:pt>
    <dgm:pt modelId="{663EC8C9-DA92-4CAC-9F08-171784213A94}" type="pres">
      <dgm:prSet presAssocID="{EE3076A0-EE71-4080-B200-04FEEC6F446F}" presName="child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664D4-0E45-4FD1-86A6-020AE4F19EDB}" type="pres">
      <dgm:prSet presAssocID="{EE3076A0-EE71-4080-B200-04FEEC6F446F}" presName="aSpace2" presStyleCnt="0"/>
      <dgm:spPr/>
    </dgm:pt>
    <dgm:pt modelId="{810EC339-1CFE-40F6-9EA0-412CCA9965B3}" type="pres">
      <dgm:prSet presAssocID="{E6BA15B8-7D05-48E6-8CE2-42F0CD2C6954}" presName="child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491EB-20A5-4B69-A0E2-A3F9B28DA111}" srcId="{4BAEC7A3-0DA6-4C7A-A665-AB040672F90D}" destId="{8D177894-1F36-4379-B3E5-9F26A010B355}" srcOrd="4" destOrd="0" parTransId="{E07DCE84-9AAE-4A46-97F4-A7F6797E562E}" sibTransId="{2686CD66-50A3-4D88-836D-C34A5066CD99}"/>
    <dgm:cxn modelId="{EA4FE8FF-1B4A-47E4-B4C1-E280E729693E}" type="presOf" srcId="{429BC0BE-28D4-4778-B44C-4C6F25FEA841}" destId="{3CCB6F9F-75A3-454C-9EAF-D59D2991BB26}" srcOrd="0" destOrd="0" presId="urn:microsoft.com/office/officeart/2005/8/layout/lProcess2"/>
    <dgm:cxn modelId="{0B07F998-DC1D-4D05-921E-1E7897938439}" type="presOf" srcId="{4BAEC7A3-0DA6-4C7A-A665-AB040672F90D}" destId="{3EC84AF5-DC03-4676-A967-A7BD49662E03}" srcOrd="0" destOrd="0" presId="urn:microsoft.com/office/officeart/2005/8/layout/lProcess2"/>
    <dgm:cxn modelId="{D45D131D-B8E1-4BB2-80C9-AD957C4B12AF}" type="presOf" srcId="{ED6A7653-1524-43DC-A8A6-82B6A00DF413}" destId="{949C2354-7967-451D-BB30-D0484AC1430B}" srcOrd="0" destOrd="0" presId="urn:microsoft.com/office/officeart/2005/8/layout/lProcess2"/>
    <dgm:cxn modelId="{EAB83FBD-6A09-4D3D-B1AF-7F88D09654AC}" srcId="{8475D915-C541-436A-8E7F-A7A008B043A9}" destId="{E6BA15B8-7D05-48E6-8CE2-42F0CD2C6954}" srcOrd="5" destOrd="0" parTransId="{3574DF9A-8FE7-41A3-BC18-8FC16B08546B}" sibTransId="{6085B898-AA9D-439F-963F-30FD24D21C81}"/>
    <dgm:cxn modelId="{6AE3ADFA-7814-4F4A-8191-7190022D4A65}" srcId="{AEFE97EA-9A48-4163-903D-0474DBA85577}" destId="{3804CD67-CF34-406F-A0F4-0BFE81604472}" srcOrd="3" destOrd="0" parTransId="{4D12981B-EC84-451E-B82E-9D302489FA7A}" sibTransId="{194AAADC-2DB8-4AE6-93B4-A54104E8BA7E}"/>
    <dgm:cxn modelId="{DA41F2D0-078F-4272-A690-AA0E23BECBF4}" type="presOf" srcId="{3804CD67-CF34-406F-A0F4-0BFE81604472}" destId="{2D6AA03F-4139-4A7A-A27A-5AF85E62B673}" srcOrd="0" destOrd="0" presId="urn:microsoft.com/office/officeart/2005/8/layout/lProcess2"/>
    <dgm:cxn modelId="{71926C92-DB36-4488-A4FD-EF70ABF5A6E1}" type="presOf" srcId="{236E7C76-D2C2-41BB-AAF6-F11F0F6D2D6A}" destId="{25295629-0E36-4748-9B18-FF20F9EEC679}" srcOrd="0" destOrd="0" presId="urn:microsoft.com/office/officeart/2005/8/layout/lProcess2"/>
    <dgm:cxn modelId="{715760C0-AB9C-4EFF-B4E9-DCD89FF51C06}" type="presOf" srcId="{EE3076A0-EE71-4080-B200-04FEEC6F446F}" destId="{663EC8C9-DA92-4CAC-9F08-171784213A94}" srcOrd="0" destOrd="0" presId="urn:microsoft.com/office/officeart/2005/8/layout/lProcess2"/>
    <dgm:cxn modelId="{42679902-2D4D-47A4-BFAF-18BED9A5C79E}" type="presOf" srcId="{AEFE97EA-9A48-4163-903D-0474DBA85577}" destId="{E5E8B883-31DD-46EF-9C5F-79760E8ABE3A}" srcOrd="0" destOrd="0" presId="urn:microsoft.com/office/officeart/2005/8/layout/lProcess2"/>
    <dgm:cxn modelId="{FF1B69E7-FC46-48DD-B0A4-4124CE96E5A5}" srcId="{4BAEC7A3-0DA6-4C7A-A665-AB040672F90D}" destId="{236E7C76-D2C2-41BB-AAF6-F11F0F6D2D6A}" srcOrd="3" destOrd="0" parTransId="{F66C578A-C68D-45F6-945D-7555AAD279FA}" sibTransId="{684FE12B-129B-4FE5-8AE0-077913C427C6}"/>
    <dgm:cxn modelId="{2244DFC0-2B63-4689-A087-2C533E68409D}" srcId="{8475D915-C541-436A-8E7F-A7A008B043A9}" destId="{655DF929-51DA-4181-925D-111E39331114}" srcOrd="0" destOrd="0" parTransId="{6591E4A9-1ABB-4735-A491-10F80F27B3B8}" sibTransId="{DAEE6C8E-074A-4E02-88A6-6137A27D9D58}"/>
    <dgm:cxn modelId="{05BC85BB-7427-4DEA-A5BC-FCB3170F60BD}" type="presOf" srcId="{4BAEC7A3-0DA6-4C7A-A665-AB040672F90D}" destId="{B3022A08-37C9-47B5-BEBD-FFF9DA67E74F}" srcOrd="1" destOrd="0" presId="urn:microsoft.com/office/officeart/2005/8/layout/lProcess2"/>
    <dgm:cxn modelId="{C7C5C2B5-4AA5-4E55-9286-4E17E7AA6387}" srcId="{AEFE97EA-9A48-4163-903D-0474DBA85577}" destId="{762B94A9-CDBD-4908-96E2-77CF0638FF8D}" srcOrd="1" destOrd="0" parTransId="{34B7B44A-7A5C-41E5-AE28-F2BEF9BB168F}" sibTransId="{155F35B5-D903-40FE-BF07-3A60A64EB8D4}"/>
    <dgm:cxn modelId="{2593CD8C-DA3E-4680-B0E3-B4051A103E66}" type="presOf" srcId="{8475D915-C541-436A-8E7F-A7A008B043A9}" destId="{457F0490-74ED-4522-A785-116C313B066E}" srcOrd="1" destOrd="0" presId="urn:microsoft.com/office/officeart/2005/8/layout/lProcess2"/>
    <dgm:cxn modelId="{C121D316-BF71-4FB7-B279-496E6E597B61}" srcId="{4BAEC7A3-0DA6-4C7A-A665-AB040672F90D}" destId="{E64044C4-CF91-4231-A011-3E2A73DC15FC}" srcOrd="1" destOrd="0" parTransId="{50D0859F-48E1-4073-B9F6-6EBE2C393DAD}" sibTransId="{3FCBA17B-B54C-4207-B4A2-68C920A1F707}"/>
    <dgm:cxn modelId="{86F271FD-5D0F-4C1C-801A-0C67A0E7C081}" srcId="{AEFE97EA-9A48-4163-903D-0474DBA85577}" destId="{851FF4CC-A92C-4B32-85EE-83E84BB8E5E3}" srcOrd="0" destOrd="0" parTransId="{757A3D42-75A5-4480-A00A-7D34602BBA34}" sibTransId="{0B76D7E9-D0D4-4E78-BBD2-FB770EF9E77D}"/>
    <dgm:cxn modelId="{C2FE6B83-65F3-4D52-935B-D7A678EBF198}" type="presOf" srcId="{B50FDA89-2301-435C-8524-0404B70A5700}" destId="{0CB1FD21-7838-41D5-8E33-1AFFE1025D47}" srcOrd="0" destOrd="0" presId="urn:microsoft.com/office/officeart/2005/8/layout/lProcess2"/>
    <dgm:cxn modelId="{C6B569C8-8A4F-4519-BB61-4DA251DC2812}" type="presOf" srcId="{762B94A9-CDBD-4908-96E2-77CF0638FF8D}" destId="{F9FADB58-B823-4585-9095-EC390A70BC84}" srcOrd="0" destOrd="0" presId="urn:microsoft.com/office/officeart/2005/8/layout/lProcess2"/>
    <dgm:cxn modelId="{99CCB026-862F-4005-9701-B6E6F548C6A5}" srcId="{4BAEC7A3-0DA6-4C7A-A665-AB040672F90D}" destId="{B50FDA89-2301-435C-8524-0404B70A5700}" srcOrd="2" destOrd="0" parTransId="{75661FD4-5F25-4312-AD5C-225CAE430E0D}" sibTransId="{C6D39DFC-FFAB-4901-B661-6B359579EACE}"/>
    <dgm:cxn modelId="{189F78F2-19E8-4B8D-AC42-FE503B296366}" type="presOf" srcId="{5C31650D-71E7-4196-B881-BADE651CBEA9}" destId="{377C3CC3-79E9-4BB5-A41A-9D277F0A1B14}" srcOrd="0" destOrd="0" presId="urn:microsoft.com/office/officeart/2005/8/layout/lProcess2"/>
    <dgm:cxn modelId="{4FC6026C-5C1C-4CD4-9E3F-32A8FC01DFEB}" type="presOf" srcId="{8475D915-C541-436A-8E7F-A7A008B043A9}" destId="{6B7E5497-3AFC-4AB3-A908-ED933BEAD1E6}" srcOrd="0" destOrd="0" presId="urn:microsoft.com/office/officeart/2005/8/layout/lProcess2"/>
    <dgm:cxn modelId="{0B0CED10-4A04-44B5-AFF7-50DD2BD39F10}" srcId="{8475D915-C541-436A-8E7F-A7A008B043A9}" destId="{429BC0BE-28D4-4778-B44C-4C6F25FEA841}" srcOrd="3" destOrd="0" parTransId="{32E83409-D7F9-48FD-9C0D-D9560123ECF2}" sibTransId="{7A005BFA-411A-465E-8B63-E38EC8B57A9F}"/>
    <dgm:cxn modelId="{E9257FCA-96C9-45CE-A625-2B2D4CEC4BC8}" srcId="{4BAEC7A3-0DA6-4C7A-A665-AB040672F90D}" destId="{ED6A7653-1524-43DC-A8A6-82B6A00DF413}" srcOrd="5" destOrd="0" parTransId="{89EC421A-98DC-4DC4-BD30-B724CB69E8B4}" sibTransId="{8BC402AA-FD01-4E17-8374-E4E9587D7294}"/>
    <dgm:cxn modelId="{EA17E233-3EBD-479C-A193-721847D82607}" type="presOf" srcId="{45521948-15E9-4170-BB98-C082C6457F95}" destId="{F28D712D-3FBF-4A6A-9DA4-765BE6629E99}" srcOrd="0" destOrd="0" presId="urn:microsoft.com/office/officeart/2005/8/layout/lProcess2"/>
    <dgm:cxn modelId="{C5EAA35E-21F5-4445-8A32-52AA4CAF1411}" type="presOf" srcId="{851FF4CC-A92C-4B32-85EE-83E84BB8E5E3}" destId="{18A878D1-E722-4602-A2D8-F0FC3C7B3D19}" srcOrd="0" destOrd="0" presId="urn:microsoft.com/office/officeart/2005/8/layout/lProcess2"/>
    <dgm:cxn modelId="{DC7032DE-F617-47D8-B11E-CB32284ABB3B}" type="presOf" srcId="{8D177894-1F36-4379-B3E5-9F26A010B355}" destId="{5E6AB7AD-701F-448F-A49E-56E72F856E4E}" srcOrd="0" destOrd="0" presId="urn:microsoft.com/office/officeart/2005/8/layout/lProcess2"/>
    <dgm:cxn modelId="{39A6A2CC-7E0D-4E64-9D1A-5FEED4AE20DD}" type="presOf" srcId="{AEFE97EA-9A48-4163-903D-0474DBA85577}" destId="{EC62D79F-97E5-4003-90D4-17A13B9EA5E2}" srcOrd="1" destOrd="0" presId="urn:microsoft.com/office/officeart/2005/8/layout/lProcess2"/>
    <dgm:cxn modelId="{4519E294-C27B-4DAD-9E49-00BD63F02EF2}" type="presOf" srcId="{E6BA15B8-7D05-48E6-8CE2-42F0CD2C6954}" destId="{810EC339-1CFE-40F6-9EA0-412CCA9965B3}" srcOrd="0" destOrd="0" presId="urn:microsoft.com/office/officeart/2005/8/layout/lProcess2"/>
    <dgm:cxn modelId="{8E0036D9-130A-4B1E-815A-7F3915A877BF}" srcId="{76558D57-BA3D-4F40-9D1D-116BE53AAA1C}" destId="{4BAEC7A3-0DA6-4C7A-A665-AB040672F90D}" srcOrd="0" destOrd="0" parTransId="{7C1DB3E1-B987-4937-A5D5-EB00D9E8A5ED}" sibTransId="{56B1BE48-0D42-49D7-A6E0-B84E19F9414A}"/>
    <dgm:cxn modelId="{E94C6A1E-DAEB-4675-BFE9-016370E8B661}" srcId="{76558D57-BA3D-4F40-9D1D-116BE53AAA1C}" destId="{AEFE97EA-9A48-4163-903D-0474DBA85577}" srcOrd="1" destOrd="0" parTransId="{FA760683-C411-4000-9DBB-842CEC4EBC43}" sibTransId="{E2FD760C-319C-4423-A5A6-4F1842069346}"/>
    <dgm:cxn modelId="{118CB394-2C49-48E6-B9F6-77154DF3F060}" srcId="{8475D915-C541-436A-8E7F-A7A008B043A9}" destId="{EE3076A0-EE71-4080-B200-04FEEC6F446F}" srcOrd="4" destOrd="0" parTransId="{08CAEB67-D308-44DD-8894-7E364065E168}" sibTransId="{9EDDB964-4B0B-4396-896E-BEA85F1ACD81}"/>
    <dgm:cxn modelId="{541D4B48-1E64-4829-9B38-1A43DAE27021}" type="presOf" srcId="{AED729EF-1B13-4DEC-B301-F8AFFCF72270}" destId="{2201E8EC-D392-4FD2-8D60-08EB9795A2E6}" srcOrd="0" destOrd="0" presId="urn:microsoft.com/office/officeart/2005/8/layout/lProcess2"/>
    <dgm:cxn modelId="{85B5ED73-63CA-44E7-8BC1-535C329F548C}" srcId="{AEFE97EA-9A48-4163-903D-0474DBA85577}" destId="{5C31650D-71E7-4196-B881-BADE651CBEA9}" srcOrd="5" destOrd="0" parTransId="{94841544-9423-45ED-A45F-F9AF78DB1856}" sibTransId="{800038C4-498A-46E5-B004-4B4B4489134B}"/>
    <dgm:cxn modelId="{B8D4B7F5-149A-4F32-94AE-38D3D31F5B2D}" type="presOf" srcId="{466682EC-0866-43CA-B171-DB222CCAFD50}" destId="{7512E004-5A91-4661-BEF5-466FF653EDFF}" srcOrd="0" destOrd="0" presId="urn:microsoft.com/office/officeart/2005/8/layout/lProcess2"/>
    <dgm:cxn modelId="{B95EA521-68E8-45D9-BB7D-C13CEE7DC0E3}" type="presOf" srcId="{E64044C4-CF91-4231-A011-3E2A73DC15FC}" destId="{044D3D9A-74D2-49E6-92B9-D6FDDECB8452}" srcOrd="0" destOrd="0" presId="urn:microsoft.com/office/officeart/2005/8/layout/lProcess2"/>
    <dgm:cxn modelId="{43CBC0F4-B691-472F-9DF5-01C179FD1468}" srcId="{8475D915-C541-436A-8E7F-A7A008B043A9}" destId="{095539BB-6B37-4E2B-90D4-477F6ED76100}" srcOrd="2" destOrd="0" parTransId="{C31C1C4B-060A-4CA8-A6F5-6954F926EBE0}" sibTransId="{5D6DB0F0-603D-4F73-8C59-EBD0F8AB160B}"/>
    <dgm:cxn modelId="{E9F16E50-5CEA-4A95-ABC0-4797BB60A972}" srcId="{76558D57-BA3D-4F40-9D1D-116BE53AAA1C}" destId="{8475D915-C541-436A-8E7F-A7A008B043A9}" srcOrd="2" destOrd="0" parTransId="{92AB4E57-CB6B-45FD-838B-9BC77AB9C567}" sibTransId="{6E2BF851-61DF-4C04-A811-26124415E639}"/>
    <dgm:cxn modelId="{7D0EC160-6808-42BC-9C01-4CC95A98475E}" srcId="{8475D915-C541-436A-8E7F-A7A008B043A9}" destId="{D3A82876-DA35-4D03-BB9F-5CFE2BBD5F63}" srcOrd="1" destOrd="0" parTransId="{ED805493-BBD9-41C9-A6AE-B6671DBB1846}" sibTransId="{EAE6C6C8-77AD-4A73-B68D-91463F6361E6}"/>
    <dgm:cxn modelId="{426D6C94-4E11-473A-8FC7-46FFC8446B38}" type="presOf" srcId="{095539BB-6B37-4E2B-90D4-477F6ED76100}" destId="{7740D9A8-90B5-4F32-BD14-5BB40B8047B7}" srcOrd="0" destOrd="0" presId="urn:microsoft.com/office/officeart/2005/8/layout/lProcess2"/>
    <dgm:cxn modelId="{399382D6-19F0-4F7A-9CC2-2A9D46FF96EE}" srcId="{AEFE97EA-9A48-4163-903D-0474DBA85577}" destId="{AED729EF-1B13-4DEC-B301-F8AFFCF72270}" srcOrd="2" destOrd="0" parTransId="{8C12D0EF-5A57-43B4-8580-0B9F0554C60C}" sibTransId="{98DEC66F-1B9A-4F21-A130-3775D8C34CB9}"/>
    <dgm:cxn modelId="{0F0C8EE9-932A-4E6C-8A75-C3C2D04EF17A}" srcId="{AEFE97EA-9A48-4163-903D-0474DBA85577}" destId="{466682EC-0866-43CA-B171-DB222CCAFD50}" srcOrd="4" destOrd="0" parTransId="{3C7DBBE9-76C4-4F22-BD2B-E656393D0AC6}" sibTransId="{D8550B6D-5F56-4208-9E35-E8CD5422E398}"/>
    <dgm:cxn modelId="{F258355A-3A2A-430B-8057-37C382E3C369}" type="presOf" srcId="{D3A82876-DA35-4D03-BB9F-5CFE2BBD5F63}" destId="{B5F07201-8F3B-4398-AA66-0CCC204E061A}" srcOrd="0" destOrd="0" presId="urn:microsoft.com/office/officeart/2005/8/layout/lProcess2"/>
    <dgm:cxn modelId="{9926B6E2-B9C3-48EB-B7FD-8005919BFC18}" type="presOf" srcId="{76558D57-BA3D-4F40-9D1D-116BE53AAA1C}" destId="{7EBB410D-CC60-4746-A233-E93E73AD538C}" srcOrd="0" destOrd="0" presId="urn:microsoft.com/office/officeart/2005/8/layout/lProcess2"/>
    <dgm:cxn modelId="{97C8BB1C-B1C9-41BE-96CE-9D7AFF0D728E}" type="presOf" srcId="{655DF929-51DA-4181-925D-111E39331114}" destId="{2F5CBB9F-87DE-4020-ADA5-D57EBA9B50DB}" srcOrd="0" destOrd="0" presId="urn:microsoft.com/office/officeart/2005/8/layout/lProcess2"/>
    <dgm:cxn modelId="{FF583CC2-B5C7-42F3-A606-69A23F45EC1E}" srcId="{4BAEC7A3-0DA6-4C7A-A665-AB040672F90D}" destId="{45521948-15E9-4170-BB98-C082C6457F95}" srcOrd="0" destOrd="0" parTransId="{992F6FDB-A8C1-44AC-B019-485CDCD6AA85}" sibTransId="{26554D7C-487D-4F16-8F92-8F0CB0AF5734}"/>
    <dgm:cxn modelId="{289EEE58-DD25-4449-B60F-03A98EEE4A2E}" type="presParOf" srcId="{7EBB410D-CC60-4746-A233-E93E73AD538C}" destId="{46CFE344-6330-4B0E-B45F-32D4F7FB8684}" srcOrd="0" destOrd="0" presId="urn:microsoft.com/office/officeart/2005/8/layout/lProcess2"/>
    <dgm:cxn modelId="{9ECD8ABF-226D-4090-B413-08755CB6E31E}" type="presParOf" srcId="{46CFE344-6330-4B0E-B45F-32D4F7FB8684}" destId="{3EC84AF5-DC03-4676-A967-A7BD49662E03}" srcOrd="0" destOrd="0" presId="urn:microsoft.com/office/officeart/2005/8/layout/lProcess2"/>
    <dgm:cxn modelId="{027438D7-AD00-420A-B4B2-657B63392530}" type="presParOf" srcId="{46CFE344-6330-4B0E-B45F-32D4F7FB8684}" destId="{B3022A08-37C9-47B5-BEBD-FFF9DA67E74F}" srcOrd="1" destOrd="0" presId="urn:microsoft.com/office/officeart/2005/8/layout/lProcess2"/>
    <dgm:cxn modelId="{F76E1255-D1FC-41A0-B82D-2BAEC4A0F5AD}" type="presParOf" srcId="{46CFE344-6330-4B0E-B45F-32D4F7FB8684}" destId="{C4250B50-86AD-4E52-903B-714E825122F2}" srcOrd="2" destOrd="0" presId="urn:microsoft.com/office/officeart/2005/8/layout/lProcess2"/>
    <dgm:cxn modelId="{939EEAA6-F681-41D6-A69D-51D2AE07AC96}" type="presParOf" srcId="{C4250B50-86AD-4E52-903B-714E825122F2}" destId="{A65CD4B3-0E49-421B-BDDC-57AEC760000F}" srcOrd="0" destOrd="0" presId="urn:microsoft.com/office/officeart/2005/8/layout/lProcess2"/>
    <dgm:cxn modelId="{8FB0B49D-C62E-4C17-8105-73FA8F787D83}" type="presParOf" srcId="{A65CD4B3-0E49-421B-BDDC-57AEC760000F}" destId="{F28D712D-3FBF-4A6A-9DA4-765BE6629E99}" srcOrd="0" destOrd="0" presId="urn:microsoft.com/office/officeart/2005/8/layout/lProcess2"/>
    <dgm:cxn modelId="{115357DA-4ED4-43F0-93EE-195C1D679FB5}" type="presParOf" srcId="{A65CD4B3-0E49-421B-BDDC-57AEC760000F}" destId="{0CD903F0-98ED-4C41-A8F9-C0A112AB1F66}" srcOrd="1" destOrd="0" presId="urn:microsoft.com/office/officeart/2005/8/layout/lProcess2"/>
    <dgm:cxn modelId="{6FA49C03-B3AA-4AF1-8F77-720F1F517A79}" type="presParOf" srcId="{A65CD4B3-0E49-421B-BDDC-57AEC760000F}" destId="{044D3D9A-74D2-49E6-92B9-D6FDDECB8452}" srcOrd="2" destOrd="0" presId="urn:microsoft.com/office/officeart/2005/8/layout/lProcess2"/>
    <dgm:cxn modelId="{16FCFFB1-D6E8-4468-B346-581AE31ADE5B}" type="presParOf" srcId="{A65CD4B3-0E49-421B-BDDC-57AEC760000F}" destId="{C9D84C88-4D8E-4C02-B2B7-1DCA94E32EA5}" srcOrd="3" destOrd="0" presId="urn:microsoft.com/office/officeart/2005/8/layout/lProcess2"/>
    <dgm:cxn modelId="{D5DB0A5F-66B4-4490-9C3F-FE332495417D}" type="presParOf" srcId="{A65CD4B3-0E49-421B-BDDC-57AEC760000F}" destId="{0CB1FD21-7838-41D5-8E33-1AFFE1025D47}" srcOrd="4" destOrd="0" presId="urn:microsoft.com/office/officeart/2005/8/layout/lProcess2"/>
    <dgm:cxn modelId="{72568A6F-549A-48ED-B966-02AED53712CE}" type="presParOf" srcId="{A65CD4B3-0E49-421B-BDDC-57AEC760000F}" destId="{6D9BABE5-8248-4BAC-A33A-5A5E8DC3F3C5}" srcOrd="5" destOrd="0" presId="urn:microsoft.com/office/officeart/2005/8/layout/lProcess2"/>
    <dgm:cxn modelId="{5085BFBF-DEFF-49B5-9A27-A118A8649EF7}" type="presParOf" srcId="{A65CD4B3-0E49-421B-BDDC-57AEC760000F}" destId="{25295629-0E36-4748-9B18-FF20F9EEC679}" srcOrd="6" destOrd="0" presId="urn:microsoft.com/office/officeart/2005/8/layout/lProcess2"/>
    <dgm:cxn modelId="{D3D97E45-2E46-4CD7-AF90-DEA4A6682672}" type="presParOf" srcId="{A65CD4B3-0E49-421B-BDDC-57AEC760000F}" destId="{0A6FA12F-75FB-4B8E-B598-897FB7038AC3}" srcOrd="7" destOrd="0" presId="urn:microsoft.com/office/officeart/2005/8/layout/lProcess2"/>
    <dgm:cxn modelId="{512DD990-E43B-463C-93CA-AF8395AB09AF}" type="presParOf" srcId="{A65CD4B3-0E49-421B-BDDC-57AEC760000F}" destId="{5E6AB7AD-701F-448F-A49E-56E72F856E4E}" srcOrd="8" destOrd="0" presId="urn:microsoft.com/office/officeart/2005/8/layout/lProcess2"/>
    <dgm:cxn modelId="{F0CF8318-5DB2-42DA-B7A6-A2BC245A40FB}" type="presParOf" srcId="{A65CD4B3-0E49-421B-BDDC-57AEC760000F}" destId="{062FACF0-4968-4D8B-8BEE-392C99735AF9}" srcOrd="9" destOrd="0" presId="urn:microsoft.com/office/officeart/2005/8/layout/lProcess2"/>
    <dgm:cxn modelId="{5019C0B1-26AB-4FBC-8CBC-AB11433F0C6E}" type="presParOf" srcId="{A65CD4B3-0E49-421B-BDDC-57AEC760000F}" destId="{949C2354-7967-451D-BB30-D0484AC1430B}" srcOrd="10" destOrd="0" presId="urn:microsoft.com/office/officeart/2005/8/layout/lProcess2"/>
    <dgm:cxn modelId="{2A235CB8-DA36-4340-8F99-110DD1E1FB54}" type="presParOf" srcId="{7EBB410D-CC60-4746-A233-E93E73AD538C}" destId="{69BFF458-B7A9-4987-9047-34CF3CC36599}" srcOrd="1" destOrd="0" presId="urn:microsoft.com/office/officeart/2005/8/layout/lProcess2"/>
    <dgm:cxn modelId="{B9A72AE7-AD21-40B9-AD06-B1B474DEB394}" type="presParOf" srcId="{7EBB410D-CC60-4746-A233-E93E73AD538C}" destId="{4129AF67-5935-4748-B8AE-350A26345A35}" srcOrd="2" destOrd="0" presId="urn:microsoft.com/office/officeart/2005/8/layout/lProcess2"/>
    <dgm:cxn modelId="{B50F2F1A-4C04-419C-AE6A-53972B4049E3}" type="presParOf" srcId="{4129AF67-5935-4748-B8AE-350A26345A35}" destId="{E5E8B883-31DD-46EF-9C5F-79760E8ABE3A}" srcOrd="0" destOrd="0" presId="urn:microsoft.com/office/officeart/2005/8/layout/lProcess2"/>
    <dgm:cxn modelId="{26F84828-AD35-4349-AEBE-8A2244F95FB1}" type="presParOf" srcId="{4129AF67-5935-4748-B8AE-350A26345A35}" destId="{EC62D79F-97E5-4003-90D4-17A13B9EA5E2}" srcOrd="1" destOrd="0" presId="urn:microsoft.com/office/officeart/2005/8/layout/lProcess2"/>
    <dgm:cxn modelId="{875A402A-3132-432B-BD47-257707E2BBE9}" type="presParOf" srcId="{4129AF67-5935-4748-B8AE-350A26345A35}" destId="{36DC5025-6A69-40F3-9D81-3B4B5CE7EAD8}" srcOrd="2" destOrd="0" presId="urn:microsoft.com/office/officeart/2005/8/layout/lProcess2"/>
    <dgm:cxn modelId="{5C166A14-AEA7-457D-907F-7DB5E0E3A982}" type="presParOf" srcId="{36DC5025-6A69-40F3-9D81-3B4B5CE7EAD8}" destId="{5B92D948-042A-46B3-AE8C-8D32B31F61CA}" srcOrd="0" destOrd="0" presId="urn:microsoft.com/office/officeart/2005/8/layout/lProcess2"/>
    <dgm:cxn modelId="{379CEC92-3222-4869-80F9-DE2C6D7B29DF}" type="presParOf" srcId="{5B92D948-042A-46B3-AE8C-8D32B31F61CA}" destId="{18A878D1-E722-4602-A2D8-F0FC3C7B3D19}" srcOrd="0" destOrd="0" presId="urn:microsoft.com/office/officeart/2005/8/layout/lProcess2"/>
    <dgm:cxn modelId="{85937D55-7078-4D17-BA4E-B78616081D23}" type="presParOf" srcId="{5B92D948-042A-46B3-AE8C-8D32B31F61CA}" destId="{86518FB1-9F01-4EB5-8807-01FADFB0B08C}" srcOrd="1" destOrd="0" presId="urn:microsoft.com/office/officeart/2005/8/layout/lProcess2"/>
    <dgm:cxn modelId="{246F7A33-B7E2-4864-8887-D2BE06D6B8B0}" type="presParOf" srcId="{5B92D948-042A-46B3-AE8C-8D32B31F61CA}" destId="{F9FADB58-B823-4585-9095-EC390A70BC84}" srcOrd="2" destOrd="0" presId="urn:microsoft.com/office/officeart/2005/8/layout/lProcess2"/>
    <dgm:cxn modelId="{BDEC60EF-5E39-4FE8-BAB7-40C4BCDBBBB1}" type="presParOf" srcId="{5B92D948-042A-46B3-AE8C-8D32B31F61CA}" destId="{894DAFE9-58DD-4ED6-B700-4EBB7812B534}" srcOrd="3" destOrd="0" presId="urn:microsoft.com/office/officeart/2005/8/layout/lProcess2"/>
    <dgm:cxn modelId="{37CD9625-844C-493A-9D40-EF7930AE14BC}" type="presParOf" srcId="{5B92D948-042A-46B3-AE8C-8D32B31F61CA}" destId="{2201E8EC-D392-4FD2-8D60-08EB9795A2E6}" srcOrd="4" destOrd="0" presId="urn:microsoft.com/office/officeart/2005/8/layout/lProcess2"/>
    <dgm:cxn modelId="{DBD228DB-FFCF-4751-A0D3-0329410803DE}" type="presParOf" srcId="{5B92D948-042A-46B3-AE8C-8D32B31F61CA}" destId="{E162F0CC-138D-414D-99EA-41A8EB887825}" srcOrd="5" destOrd="0" presId="urn:microsoft.com/office/officeart/2005/8/layout/lProcess2"/>
    <dgm:cxn modelId="{0389D10F-E4AA-420E-ACC7-1A3993F65C41}" type="presParOf" srcId="{5B92D948-042A-46B3-AE8C-8D32B31F61CA}" destId="{2D6AA03F-4139-4A7A-A27A-5AF85E62B673}" srcOrd="6" destOrd="0" presId="urn:microsoft.com/office/officeart/2005/8/layout/lProcess2"/>
    <dgm:cxn modelId="{4C7235D1-E9BD-4C1D-BA92-2437423500D3}" type="presParOf" srcId="{5B92D948-042A-46B3-AE8C-8D32B31F61CA}" destId="{F3EE0B5F-79E0-4610-B6E3-1DD983AE9250}" srcOrd="7" destOrd="0" presId="urn:microsoft.com/office/officeart/2005/8/layout/lProcess2"/>
    <dgm:cxn modelId="{3A5092B7-F837-487C-AC4D-B2476C67E3E6}" type="presParOf" srcId="{5B92D948-042A-46B3-AE8C-8D32B31F61CA}" destId="{7512E004-5A91-4661-BEF5-466FF653EDFF}" srcOrd="8" destOrd="0" presId="urn:microsoft.com/office/officeart/2005/8/layout/lProcess2"/>
    <dgm:cxn modelId="{01F698AC-8FBF-4AA1-A980-03473C9CD1F0}" type="presParOf" srcId="{5B92D948-042A-46B3-AE8C-8D32B31F61CA}" destId="{EE3E85EC-A54B-4233-B148-58A772420F8B}" srcOrd="9" destOrd="0" presId="urn:microsoft.com/office/officeart/2005/8/layout/lProcess2"/>
    <dgm:cxn modelId="{D0BBAB89-34E9-4AC3-BC3F-3D462F62D903}" type="presParOf" srcId="{5B92D948-042A-46B3-AE8C-8D32B31F61CA}" destId="{377C3CC3-79E9-4BB5-A41A-9D277F0A1B14}" srcOrd="10" destOrd="0" presId="urn:microsoft.com/office/officeart/2005/8/layout/lProcess2"/>
    <dgm:cxn modelId="{C4AED9B9-9A36-46DE-960C-D804D37B1937}" type="presParOf" srcId="{7EBB410D-CC60-4746-A233-E93E73AD538C}" destId="{F68B1C0C-7260-4729-BAC6-3182486C65AC}" srcOrd="3" destOrd="0" presId="urn:microsoft.com/office/officeart/2005/8/layout/lProcess2"/>
    <dgm:cxn modelId="{C34A3D75-596D-42F4-AC26-34BDD8D1F21B}" type="presParOf" srcId="{7EBB410D-CC60-4746-A233-E93E73AD538C}" destId="{179F320C-D8BF-4837-A40A-662689969914}" srcOrd="4" destOrd="0" presId="urn:microsoft.com/office/officeart/2005/8/layout/lProcess2"/>
    <dgm:cxn modelId="{D08054B7-6AF8-4F0E-AB2C-145E2B622D19}" type="presParOf" srcId="{179F320C-D8BF-4837-A40A-662689969914}" destId="{6B7E5497-3AFC-4AB3-A908-ED933BEAD1E6}" srcOrd="0" destOrd="0" presId="urn:microsoft.com/office/officeart/2005/8/layout/lProcess2"/>
    <dgm:cxn modelId="{7F05CACE-8B0F-404C-84B8-FEF69300E214}" type="presParOf" srcId="{179F320C-D8BF-4837-A40A-662689969914}" destId="{457F0490-74ED-4522-A785-116C313B066E}" srcOrd="1" destOrd="0" presId="urn:microsoft.com/office/officeart/2005/8/layout/lProcess2"/>
    <dgm:cxn modelId="{546D8370-D571-4CAA-9ED8-72F9278F257E}" type="presParOf" srcId="{179F320C-D8BF-4837-A40A-662689969914}" destId="{7B3EAF2D-9C8D-4F0B-885A-7B468F3B640A}" srcOrd="2" destOrd="0" presId="urn:microsoft.com/office/officeart/2005/8/layout/lProcess2"/>
    <dgm:cxn modelId="{184602F7-1A4D-42DC-B2A8-DAC5D835A0C1}" type="presParOf" srcId="{7B3EAF2D-9C8D-4F0B-885A-7B468F3B640A}" destId="{C79B2BA5-155E-4C90-BE28-2D6BBB6EEDD0}" srcOrd="0" destOrd="0" presId="urn:microsoft.com/office/officeart/2005/8/layout/lProcess2"/>
    <dgm:cxn modelId="{3BFF5CF4-3043-4672-8F06-3DEBA41BAA2C}" type="presParOf" srcId="{C79B2BA5-155E-4C90-BE28-2D6BBB6EEDD0}" destId="{2F5CBB9F-87DE-4020-ADA5-D57EBA9B50DB}" srcOrd="0" destOrd="0" presId="urn:microsoft.com/office/officeart/2005/8/layout/lProcess2"/>
    <dgm:cxn modelId="{524E8A95-FF38-4686-8B44-6C27ED276633}" type="presParOf" srcId="{C79B2BA5-155E-4C90-BE28-2D6BBB6EEDD0}" destId="{CAA4DF0A-687A-4D7C-B0B7-94AB74E7ACED}" srcOrd="1" destOrd="0" presId="urn:microsoft.com/office/officeart/2005/8/layout/lProcess2"/>
    <dgm:cxn modelId="{B426BB05-CC82-4A47-80C5-6DB7DFFD6717}" type="presParOf" srcId="{C79B2BA5-155E-4C90-BE28-2D6BBB6EEDD0}" destId="{B5F07201-8F3B-4398-AA66-0CCC204E061A}" srcOrd="2" destOrd="0" presId="urn:microsoft.com/office/officeart/2005/8/layout/lProcess2"/>
    <dgm:cxn modelId="{486C723C-5AB8-466A-888A-D45FC80180B2}" type="presParOf" srcId="{C79B2BA5-155E-4C90-BE28-2D6BBB6EEDD0}" destId="{62BDBD6C-134C-4FE5-95C4-CE54802853B7}" srcOrd="3" destOrd="0" presId="urn:microsoft.com/office/officeart/2005/8/layout/lProcess2"/>
    <dgm:cxn modelId="{8FFFCE42-3FCE-443B-BB90-D6E6ED310782}" type="presParOf" srcId="{C79B2BA5-155E-4C90-BE28-2D6BBB6EEDD0}" destId="{7740D9A8-90B5-4F32-BD14-5BB40B8047B7}" srcOrd="4" destOrd="0" presId="urn:microsoft.com/office/officeart/2005/8/layout/lProcess2"/>
    <dgm:cxn modelId="{5B186401-0657-4EA8-AC04-E9901CB94B3D}" type="presParOf" srcId="{C79B2BA5-155E-4C90-BE28-2D6BBB6EEDD0}" destId="{8DDC30D3-C5F0-44B0-98C6-D2D469E014AE}" srcOrd="5" destOrd="0" presId="urn:microsoft.com/office/officeart/2005/8/layout/lProcess2"/>
    <dgm:cxn modelId="{1CE96B96-8E5B-4DEE-A84A-6CC5E2FC9012}" type="presParOf" srcId="{C79B2BA5-155E-4C90-BE28-2D6BBB6EEDD0}" destId="{3CCB6F9F-75A3-454C-9EAF-D59D2991BB26}" srcOrd="6" destOrd="0" presId="urn:microsoft.com/office/officeart/2005/8/layout/lProcess2"/>
    <dgm:cxn modelId="{DBE5AA39-C6DA-428A-96C2-6414D21507A4}" type="presParOf" srcId="{C79B2BA5-155E-4C90-BE28-2D6BBB6EEDD0}" destId="{AF40CC55-9C76-45F4-8F34-06DFFD7AE41A}" srcOrd="7" destOrd="0" presId="urn:microsoft.com/office/officeart/2005/8/layout/lProcess2"/>
    <dgm:cxn modelId="{4479CD0D-908A-4F5D-AE66-BA439578CCD7}" type="presParOf" srcId="{C79B2BA5-155E-4C90-BE28-2D6BBB6EEDD0}" destId="{663EC8C9-DA92-4CAC-9F08-171784213A94}" srcOrd="8" destOrd="0" presId="urn:microsoft.com/office/officeart/2005/8/layout/lProcess2"/>
    <dgm:cxn modelId="{326CBDDA-49EB-43CC-A2BE-4B8C2F87BB2E}" type="presParOf" srcId="{C79B2BA5-155E-4C90-BE28-2D6BBB6EEDD0}" destId="{C36664D4-0E45-4FD1-86A6-020AE4F19EDB}" srcOrd="9" destOrd="0" presId="urn:microsoft.com/office/officeart/2005/8/layout/lProcess2"/>
    <dgm:cxn modelId="{A1E74192-1472-49B0-9382-0B72FDD58513}" type="presParOf" srcId="{C79B2BA5-155E-4C90-BE28-2D6BBB6EEDD0}" destId="{810EC339-1CFE-40F6-9EA0-412CCA9965B3}" srcOrd="10" destOrd="0" presId="urn:microsoft.com/office/officeart/2005/8/layout/lProcess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3F33C1-EF1D-4087-A2E9-603ED10A29B3}">
      <dsp:nvSpPr>
        <dsp:cNvPr id="0" name=""/>
        <dsp:cNvSpPr/>
      </dsp:nvSpPr>
      <dsp:spPr>
        <a:xfrm>
          <a:off x="0" y="525744"/>
          <a:ext cx="82296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7EA5C-529B-425D-8343-D4C133A4AC90}">
      <dsp:nvSpPr>
        <dsp:cNvPr id="0" name=""/>
        <dsp:cNvSpPr/>
      </dsp:nvSpPr>
      <dsp:spPr>
        <a:xfrm>
          <a:off x="411480" y="32641"/>
          <a:ext cx="7550575" cy="9506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Выявление талантливых мастеров п/о областных государственных бюджетных и автономных учреждений  - ПОО 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32641"/>
        <a:ext cx="7550575" cy="950663"/>
      </dsp:txXfrm>
    </dsp:sp>
    <dsp:sp modelId="{F739CC0E-B3E7-4C9A-BC81-F8BEDE74652F}">
      <dsp:nvSpPr>
        <dsp:cNvPr id="0" name=""/>
        <dsp:cNvSpPr/>
      </dsp:nvSpPr>
      <dsp:spPr>
        <a:xfrm>
          <a:off x="0" y="2305960"/>
          <a:ext cx="82296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3F021-A04C-4029-8EDB-17A4FE3E2569}">
      <dsp:nvSpPr>
        <dsp:cNvPr id="0" name=""/>
        <dsp:cNvSpPr/>
      </dsp:nvSpPr>
      <dsp:spPr>
        <a:xfrm>
          <a:off x="411480" y="1474344"/>
          <a:ext cx="7470328" cy="1289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Совершенствование процесса подготовки рабочих кадров и специалистов, внедрение в учебный процесс эффективных образовательных технологий, методик, приёмов, обеспечивающих качество образовательного процесса 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1474344"/>
        <a:ext cx="7470328" cy="1289175"/>
      </dsp:txXfrm>
    </dsp:sp>
    <dsp:sp modelId="{72CFA1E1-5FAF-4560-AD0B-18365B48D3A0}">
      <dsp:nvSpPr>
        <dsp:cNvPr id="0" name=""/>
        <dsp:cNvSpPr/>
      </dsp:nvSpPr>
      <dsp:spPr>
        <a:xfrm>
          <a:off x="0" y="3712120"/>
          <a:ext cx="8229600" cy="78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061E6-B5C0-47BB-A868-24EACDE6E816}">
      <dsp:nvSpPr>
        <dsp:cNvPr id="0" name=""/>
        <dsp:cNvSpPr/>
      </dsp:nvSpPr>
      <dsp:spPr>
        <a:xfrm>
          <a:off x="411480" y="3254560"/>
          <a:ext cx="7425164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Содействие непрерывному профессиональному росту и самообразованию участников образовательного процесса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3254560"/>
        <a:ext cx="7425164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4D33BF-0C37-49BA-8711-D12EC4562874}">
      <dsp:nvSpPr>
        <dsp:cNvPr id="0" name=""/>
        <dsp:cNvSpPr/>
      </dsp:nvSpPr>
      <dsp:spPr>
        <a:xfrm>
          <a:off x="968550" y="238857"/>
          <a:ext cx="4158899" cy="774203"/>
        </a:xfrm>
        <a:prstGeom prst="rect">
          <a:avLst/>
        </a:prstGeom>
        <a:solidFill>
          <a:schemeClr val="tx1">
            <a:lumMod val="20000"/>
            <a:lumOff val="80000"/>
            <a:alpha val="4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 prst="hardEdg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24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Информационная открытость</a:t>
          </a:r>
          <a:endParaRPr lang="ru-RU" sz="1800" kern="1200" dirty="0"/>
        </a:p>
      </dsp:txBody>
      <dsp:txXfrm>
        <a:off x="968550" y="238857"/>
        <a:ext cx="4158899" cy="774203"/>
      </dsp:txXfrm>
    </dsp:sp>
    <dsp:sp modelId="{0F6602B3-1F63-4EC9-A744-6D8B64B8A490}">
      <dsp:nvSpPr>
        <dsp:cNvPr id="0" name=""/>
        <dsp:cNvSpPr/>
      </dsp:nvSpPr>
      <dsp:spPr>
        <a:xfrm>
          <a:off x="757446" y="212961"/>
          <a:ext cx="541942" cy="812914"/>
        </a:xfrm>
        <a:prstGeom prst="rect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016FF14-CED6-441E-9200-E1849C0E2C31}">
      <dsp:nvSpPr>
        <dsp:cNvPr id="0" name=""/>
        <dsp:cNvSpPr/>
      </dsp:nvSpPr>
      <dsp:spPr>
        <a:xfrm>
          <a:off x="1022112" y="1213494"/>
          <a:ext cx="4051774" cy="774203"/>
        </a:xfrm>
        <a:prstGeom prst="rect">
          <a:avLst/>
        </a:prstGeom>
        <a:solidFill>
          <a:srgbClr val="FFFF99">
            <a:alpha val="40000"/>
          </a:srgb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24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Объективность </a:t>
          </a:r>
          <a:endParaRPr lang="ru-RU" sz="1800" kern="1200" dirty="0"/>
        </a:p>
      </dsp:txBody>
      <dsp:txXfrm>
        <a:off x="1022112" y="1213494"/>
        <a:ext cx="4051774" cy="774203"/>
      </dsp:txXfrm>
    </dsp:sp>
    <dsp:sp modelId="{52DAB01B-EA06-4ABA-8CFC-302805592F32}">
      <dsp:nvSpPr>
        <dsp:cNvPr id="0" name=""/>
        <dsp:cNvSpPr/>
      </dsp:nvSpPr>
      <dsp:spPr>
        <a:xfrm>
          <a:off x="810713" y="1171803"/>
          <a:ext cx="541942" cy="812914"/>
        </a:xfrm>
        <a:prstGeom prst="rect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755A1D1-7EFE-4792-A157-806DCD97C795}">
      <dsp:nvSpPr>
        <dsp:cNvPr id="0" name=""/>
        <dsp:cNvSpPr/>
      </dsp:nvSpPr>
      <dsp:spPr>
        <a:xfrm>
          <a:off x="1074052" y="2188131"/>
          <a:ext cx="3947894" cy="774203"/>
        </a:xfrm>
        <a:prstGeom prst="rect">
          <a:avLst/>
        </a:prstGeom>
        <a:solidFill>
          <a:srgbClr val="99FF99">
            <a:alpha val="40000"/>
          </a:srgb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24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Партнерство </a:t>
          </a:r>
          <a:endParaRPr lang="ru-RU" sz="1800" kern="1200" dirty="0"/>
        </a:p>
      </dsp:txBody>
      <dsp:txXfrm>
        <a:off x="1074052" y="2188131"/>
        <a:ext cx="3947894" cy="774203"/>
      </dsp:txXfrm>
    </dsp:sp>
    <dsp:sp modelId="{B5A99F87-45F5-4B31-ABEE-8B2E57316CA5}">
      <dsp:nvSpPr>
        <dsp:cNvPr id="0" name=""/>
        <dsp:cNvSpPr/>
      </dsp:nvSpPr>
      <dsp:spPr>
        <a:xfrm>
          <a:off x="810713" y="2170022"/>
          <a:ext cx="541942" cy="812914"/>
        </a:xfrm>
        <a:prstGeom prst="rect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A288E6C-3A88-4683-B93A-4CF617FDB72D}">
      <dsp:nvSpPr>
        <dsp:cNvPr id="0" name=""/>
        <dsp:cNvSpPr/>
      </dsp:nvSpPr>
      <dsp:spPr>
        <a:xfrm>
          <a:off x="1061962" y="3162767"/>
          <a:ext cx="3972074" cy="774203"/>
        </a:xfrm>
        <a:prstGeom prst="rect">
          <a:avLst/>
        </a:prstGeom>
        <a:solidFill>
          <a:srgbClr val="66CCFF">
            <a:alpha val="40000"/>
          </a:srgb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24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Инновации </a:t>
          </a:r>
          <a:endParaRPr lang="ru-RU" sz="1800" kern="1200" dirty="0"/>
        </a:p>
      </dsp:txBody>
      <dsp:txXfrm>
        <a:off x="1061962" y="3162767"/>
        <a:ext cx="3972074" cy="774203"/>
      </dsp:txXfrm>
    </dsp:sp>
    <dsp:sp modelId="{F69DEA5D-5318-4D15-A4C6-0065FD126C69}">
      <dsp:nvSpPr>
        <dsp:cNvPr id="0" name=""/>
        <dsp:cNvSpPr/>
      </dsp:nvSpPr>
      <dsp:spPr>
        <a:xfrm>
          <a:off x="836147" y="3163299"/>
          <a:ext cx="541942" cy="812914"/>
        </a:xfrm>
        <a:prstGeom prst="rect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6984D-8D03-4A29-A69E-FB6718E3BA38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2016 г.</a:t>
          </a:r>
          <a:endParaRPr lang="ru-RU" sz="2400" kern="1200" dirty="0"/>
        </a:p>
      </dsp:txBody>
      <dsp:txXfrm rot="5400000">
        <a:off x="-245635" y="246082"/>
        <a:ext cx="1637567" cy="1146297"/>
      </dsp:txXfrm>
    </dsp:sp>
    <dsp:sp modelId="{99DA0CB9-534E-4B6F-AD99-92053DB1FF96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rgbClr val="FFC000">
            <a:alpha val="90000"/>
          </a:srgb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900" kern="1200" dirty="0" smtClean="0"/>
            <a:t>8 педагогов</a:t>
          </a:r>
          <a:endParaRPr lang="ru-RU" sz="4900" kern="1200" dirty="0"/>
        </a:p>
      </dsp:txBody>
      <dsp:txXfrm rot="5400000">
        <a:off x="4155739" y="-3008994"/>
        <a:ext cx="1064418" cy="7083302"/>
      </dsp:txXfrm>
    </dsp:sp>
    <dsp:sp modelId="{DB947811-EC60-4649-8EB2-25EF81732A5B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 w="952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2017 г.</a:t>
          </a:r>
          <a:endParaRPr lang="ru-RU" sz="2400" kern="1200" dirty="0"/>
        </a:p>
      </dsp:txBody>
      <dsp:txXfrm rot="5400000">
        <a:off x="-245635" y="1689832"/>
        <a:ext cx="1637567" cy="1146297"/>
      </dsp:txXfrm>
    </dsp:sp>
    <dsp:sp modelId="{DA091AE2-5CFD-4612-A0F5-938A1B21BE0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rgbClr val="B7C7C9">
            <a:alpha val="90000"/>
          </a:srgbClr>
        </a:solidFill>
        <a:ln w="952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900" kern="1200" dirty="0" smtClean="0"/>
            <a:t>5 педагогов </a:t>
          </a:r>
          <a:endParaRPr lang="ru-RU" sz="4900" kern="1200" dirty="0"/>
        </a:p>
      </dsp:txBody>
      <dsp:txXfrm rot="5400000">
        <a:off x="4155739" y="-1565244"/>
        <a:ext cx="1064418" cy="7083302"/>
      </dsp:txXfrm>
    </dsp:sp>
    <dsp:sp modelId="{1F0D7F17-1C35-4B4A-98DE-ADB648EB0D23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952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2018 г.</a:t>
          </a:r>
          <a:endParaRPr lang="ru-RU" sz="2400" kern="1200" dirty="0"/>
        </a:p>
      </dsp:txBody>
      <dsp:txXfrm rot="5400000">
        <a:off x="-245635" y="3133581"/>
        <a:ext cx="1637567" cy="1146297"/>
      </dsp:txXfrm>
    </dsp:sp>
    <dsp:sp modelId="{97DD3AAE-0314-42D6-A459-CB20BCABACCE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rgbClr val="FF99FF">
            <a:alpha val="89804"/>
          </a:srgbClr>
        </a:solidFill>
        <a:ln w="952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900" kern="1200" dirty="0" smtClean="0"/>
            <a:t>6 педагогов</a:t>
          </a:r>
          <a:endParaRPr lang="ru-RU" sz="4900" kern="1200" dirty="0"/>
        </a:p>
      </dsp:txBody>
      <dsp:txXfrm rot="5400000">
        <a:off x="4155739" y="-121495"/>
        <a:ext cx="1064418" cy="70833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84AF5-DC03-4676-A967-A7BD49662E03}">
      <dsp:nvSpPr>
        <dsp:cNvPr id="0" name=""/>
        <dsp:cNvSpPr/>
      </dsp:nvSpPr>
      <dsp:spPr>
        <a:xfrm>
          <a:off x="865" y="0"/>
          <a:ext cx="2251290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>
        <a:off x="865" y="0"/>
        <a:ext cx="2251290" cy="1425758"/>
      </dsp:txXfrm>
    </dsp:sp>
    <dsp:sp modelId="{F28D712D-3FBF-4A6A-9DA4-765BE6629E99}">
      <dsp:nvSpPr>
        <dsp:cNvPr id="0" name=""/>
        <dsp:cNvSpPr/>
      </dsp:nvSpPr>
      <dsp:spPr>
        <a:xfrm>
          <a:off x="225994" y="1425990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Максимальный балл</a:t>
          </a:r>
          <a:endParaRPr lang="ru-RU" sz="1300" kern="1200" dirty="0"/>
        </a:p>
      </dsp:txBody>
      <dsp:txXfrm>
        <a:off x="225994" y="1425990"/>
        <a:ext cx="1801032" cy="456282"/>
      </dsp:txXfrm>
    </dsp:sp>
    <dsp:sp modelId="{044D3D9A-74D2-49E6-92B9-D6FDDECB8452}">
      <dsp:nvSpPr>
        <dsp:cNvPr id="0" name=""/>
        <dsp:cNvSpPr/>
      </dsp:nvSpPr>
      <dsp:spPr>
        <a:xfrm>
          <a:off x="225994" y="195246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Минимальный балл</a:t>
          </a:r>
          <a:endParaRPr lang="ru-RU" sz="1300" kern="1200" dirty="0"/>
        </a:p>
      </dsp:txBody>
      <dsp:txXfrm>
        <a:off x="225994" y="1952469"/>
        <a:ext cx="1801032" cy="456282"/>
      </dsp:txXfrm>
    </dsp:sp>
    <dsp:sp modelId="{0CB1FD21-7838-41D5-8E33-1AFFE1025D47}">
      <dsp:nvSpPr>
        <dsp:cNvPr id="0" name=""/>
        <dsp:cNvSpPr/>
      </dsp:nvSpPr>
      <dsp:spPr>
        <a:xfrm>
          <a:off x="225994" y="247894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Выше 90 </a:t>
          </a:r>
          <a:endParaRPr lang="ru-RU" sz="1300" kern="1200" dirty="0"/>
        </a:p>
      </dsp:txBody>
      <dsp:txXfrm>
        <a:off x="225994" y="2478949"/>
        <a:ext cx="1801032" cy="456282"/>
      </dsp:txXfrm>
    </dsp:sp>
    <dsp:sp modelId="{25295629-0E36-4748-9B18-FF20F9EEC679}">
      <dsp:nvSpPr>
        <dsp:cNvPr id="0" name=""/>
        <dsp:cNvSpPr/>
      </dsp:nvSpPr>
      <dsp:spPr>
        <a:xfrm>
          <a:off x="225994" y="300542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89-70 %</a:t>
          </a:r>
          <a:endParaRPr lang="ru-RU" sz="1300" kern="1200" dirty="0"/>
        </a:p>
      </dsp:txBody>
      <dsp:txXfrm>
        <a:off x="225994" y="3005428"/>
        <a:ext cx="1801032" cy="456282"/>
      </dsp:txXfrm>
    </dsp:sp>
    <dsp:sp modelId="{5E6AB7AD-701F-448F-A49E-56E72F856E4E}">
      <dsp:nvSpPr>
        <dsp:cNvPr id="0" name=""/>
        <dsp:cNvSpPr/>
      </dsp:nvSpPr>
      <dsp:spPr>
        <a:xfrm>
          <a:off x="225994" y="353190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69-51 %</a:t>
          </a:r>
          <a:endParaRPr lang="ru-RU" sz="1300" kern="1200" dirty="0"/>
        </a:p>
      </dsp:txBody>
      <dsp:txXfrm>
        <a:off x="225994" y="3531908"/>
        <a:ext cx="1801032" cy="456282"/>
      </dsp:txXfrm>
    </dsp:sp>
    <dsp:sp modelId="{949C2354-7967-451D-BB30-D0484AC1430B}">
      <dsp:nvSpPr>
        <dsp:cNvPr id="0" name=""/>
        <dsp:cNvSpPr/>
      </dsp:nvSpPr>
      <dsp:spPr>
        <a:xfrm>
          <a:off x="225994" y="4058387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50  %</a:t>
          </a:r>
          <a:endParaRPr lang="ru-RU" sz="1300" kern="1200" dirty="0"/>
        </a:p>
      </dsp:txBody>
      <dsp:txXfrm>
        <a:off x="225994" y="4058387"/>
        <a:ext cx="1801032" cy="456282"/>
      </dsp:txXfrm>
    </dsp:sp>
    <dsp:sp modelId="{E5E8B883-31DD-46EF-9C5F-79760E8ABE3A}">
      <dsp:nvSpPr>
        <dsp:cNvPr id="0" name=""/>
        <dsp:cNvSpPr/>
      </dsp:nvSpPr>
      <dsp:spPr>
        <a:xfrm>
          <a:off x="2421002" y="0"/>
          <a:ext cx="2251290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2017 г.</a:t>
          </a:r>
          <a:endParaRPr lang="ru-RU" sz="4100" kern="1200" dirty="0"/>
        </a:p>
      </dsp:txBody>
      <dsp:txXfrm>
        <a:off x="2421002" y="0"/>
        <a:ext cx="2251290" cy="1425758"/>
      </dsp:txXfrm>
    </dsp:sp>
    <dsp:sp modelId="{18A878D1-E722-4602-A2D8-F0FC3C7B3D19}">
      <dsp:nvSpPr>
        <dsp:cNvPr id="0" name=""/>
        <dsp:cNvSpPr/>
      </dsp:nvSpPr>
      <dsp:spPr>
        <a:xfrm>
          <a:off x="2646131" y="1425990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27,5</a:t>
          </a:r>
          <a:endParaRPr lang="ru-RU" sz="2000" b="1" kern="1200" dirty="0"/>
        </a:p>
      </dsp:txBody>
      <dsp:txXfrm>
        <a:off x="2646131" y="1425990"/>
        <a:ext cx="1801032" cy="456282"/>
      </dsp:txXfrm>
    </dsp:sp>
    <dsp:sp modelId="{F9FADB58-B823-4585-9095-EC390A70BC84}">
      <dsp:nvSpPr>
        <dsp:cNvPr id="0" name=""/>
        <dsp:cNvSpPr/>
      </dsp:nvSpPr>
      <dsp:spPr>
        <a:xfrm>
          <a:off x="2646131" y="195246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14,2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6131" y="1952469"/>
        <a:ext cx="1801032" cy="456282"/>
      </dsp:txXfrm>
    </dsp:sp>
    <dsp:sp modelId="{2201E8EC-D392-4FD2-8D60-08EB9795A2E6}">
      <dsp:nvSpPr>
        <dsp:cNvPr id="0" name=""/>
        <dsp:cNvSpPr/>
      </dsp:nvSpPr>
      <dsp:spPr>
        <a:xfrm>
          <a:off x="2646131" y="247894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 участник</a:t>
          </a:r>
          <a:endParaRPr lang="ru-RU" sz="1300" kern="1200" dirty="0"/>
        </a:p>
      </dsp:txBody>
      <dsp:txXfrm>
        <a:off x="2646131" y="2478949"/>
        <a:ext cx="1801032" cy="456282"/>
      </dsp:txXfrm>
    </dsp:sp>
    <dsp:sp modelId="{2D6AA03F-4139-4A7A-A27A-5AF85E62B673}">
      <dsp:nvSpPr>
        <dsp:cNvPr id="0" name=""/>
        <dsp:cNvSpPr/>
      </dsp:nvSpPr>
      <dsp:spPr>
        <a:xfrm>
          <a:off x="2646131" y="300542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3 участника</a:t>
          </a:r>
          <a:endParaRPr lang="ru-RU" sz="1300" kern="1200" dirty="0"/>
        </a:p>
      </dsp:txBody>
      <dsp:txXfrm>
        <a:off x="2646131" y="3005428"/>
        <a:ext cx="1801032" cy="456282"/>
      </dsp:txXfrm>
    </dsp:sp>
    <dsp:sp modelId="{7512E004-5A91-4661-BEF5-466FF653EDFF}">
      <dsp:nvSpPr>
        <dsp:cNvPr id="0" name=""/>
        <dsp:cNvSpPr/>
      </dsp:nvSpPr>
      <dsp:spPr>
        <a:xfrm>
          <a:off x="2646131" y="353190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 участник</a:t>
          </a:r>
          <a:endParaRPr lang="ru-RU" sz="1300" kern="1200" dirty="0"/>
        </a:p>
      </dsp:txBody>
      <dsp:txXfrm>
        <a:off x="2646131" y="3531908"/>
        <a:ext cx="1801032" cy="456282"/>
      </dsp:txXfrm>
    </dsp:sp>
    <dsp:sp modelId="{377C3CC3-79E9-4BB5-A41A-9D277F0A1B14}">
      <dsp:nvSpPr>
        <dsp:cNvPr id="0" name=""/>
        <dsp:cNvSpPr/>
      </dsp:nvSpPr>
      <dsp:spPr>
        <a:xfrm>
          <a:off x="2646131" y="4058387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</a:t>
          </a:r>
          <a:endParaRPr lang="ru-RU" sz="1300" kern="1200" dirty="0"/>
        </a:p>
      </dsp:txBody>
      <dsp:txXfrm>
        <a:off x="2646131" y="4058387"/>
        <a:ext cx="1801032" cy="456282"/>
      </dsp:txXfrm>
    </dsp:sp>
    <dsp:sp modelId="{6B7E5497-3AFC-4AB3-A908-ED933BEAD1E6}">
      <dsp:nvSpPr>
        <dsp:cNvPr id="0" name=""/>
        <dsp:cNvSpPr/>
      </dsp:nvSpPr>
      <dsp:spPr>
        <a:xfrm>
          <a:off x="4841139" y="0"/>
          <a:ext cx="2251290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2018 г.</a:t>
          </a:r>
          <a:endParaRPr lang="ru-RU" sz="4100" kern="1200" dirty="0"/>
        </a:p>
      </dsp:txBody>
      <dsp:txXfrm>
        <a:off x="4841139" y="0"/>
        <a:ext cx="2251290" cy="1425758"/>
      </dsp:txXfrm>
    </dsp:sp>
    <dsp:sp modelId="{2F5CBB9F-87DE-4020-ADA5-D57EBA9B50DB}">
      <dsp:nvSpPr>
        <dsp:cNvPr id="0" name=""/>
        <dsp:cNvSpPr/>
      </dsp:nvSpPr>
      <dsp:spPr>
        <a:xfrm>
          <a:off x="5066268" y="1425990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28,5</a:t>
          </a:r>
          <a:endParaRPr lang="ru-RU" sz="2000" b="1" kern="1200" dirty="0"/>
        </a:p>
      </dsp:txBody>
      <dsp:txXfrm>
        <a:off x="5066268" y="1425990"/>
        <a:ext cx="1801032" cy="456282"/>
      </dsp:txXfrm>
    </dsp:sp>
    <dsp:sp modelId="{B5F07201-8F3B-4398-AA66-0CCC204E061A}">
      <dsp:nvSpPr>
        <dsp:cNvPr id="0" name=""/>
        <dsp:cNvSpPr/>
      </dsp:nvSpPr>
      <dsp:spPr>
        <a:xfrm>
          <a:off x="5066268" y="195246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17,35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66268" y="1952469"/>
        <a:ext cx="1801032" cy="456282"/>
      </dsp:txXfrm>
    </dsp:sp>
    <dsp:sp modelId="{7740D9A8-90B5-4F32-BD14-5BB40B8047B7}">
      <dsp:nvSpPr>
        <dsp:cNvPr id="0" name=""/>
        <dsp:cNvSpPr/>
      </dsp:nvSpPr>
      <dsp:spPr>
        <a:xfrm>
          <a:off x="5066268" y="2478949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 участник</a:t>
          </a:r>
          <a:endParaRPr lang="ru-RU" sz="1300" kern="1200" dirty="0"/>
        </a:p>
      </dsp:txBody>
      <dsp:txXfrm>
        <a:off x="5066268" y="2478949"/>
        <a:ext cx="1801032" cy="456282"/>
      </dsp:txXfrm>
    </dsp:sp>
    <dsp:sp modelId="{3CCB6F9F-75A3-454C-9EAF-D59D2991BB26}">
      <dsp:nvSpPr>
        <dsp:cNvPr id="0" name=""/>
        <dsp:cNvSpPr/>
      </dsp:nvSpPr>
      <dsp:spPr>
        <a:xfrm>
          <a:off x="5066268" y="300542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3 участника</a:t>
          </a:r>
          <a:endParaRPr lang="ru-RU" sz="1300" kern="1200" dirty="0"/>
        </a:p>
      </dsp:txBody>
      <dsp:txXfrm>
        <a:off x="5066268" y="3005428"/>
        <a:ext cx="1801032" cy="456282"/>
      </dsp:txXfrm>
    </dsp:sp>
    <dsp:sp modelId="{663EC8C9-DA92-4CAC-9F08-171784213A94}">
      <dsp:nvSpPr>
        <dsp:cNvPr id="0" name=""/>
        <dsp:cNvSpPr/>
      </dsp:nvSpPr>
      <dsp:spPr>
        <a:xfrm>
          <a:off x="5066268" y="3531908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 участника</a:t>
          </a:r>
          <a:endParaRPr lang="ru-RU" sz="1300" kern="1200" dirty="0"/>
        </a:p>
      </dsp:txBody>
      <dsp:txXfrm>
        <a:off x="5066268" y="3531908"/>
        <a:ext cx="1801032" cy="456282"/>
      </dsp:txXfrm>
    </dsp:sp>
    <dsp:sp modelId="{810EC339-1CFE-40F6-9EA0-412CCA9965B3}">
      <dsp:nvSpPr>
        <dsp:cNvPr id="0" name=""/>
        <dsp:cNvSpPr/>
      </dsp:nvSpPr>
      <dsp:spPr>
        <a:xfrm>
          <a:off x="5066268" y="4058387"/>
          <a:ext cx="1801032" cy="456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</a:t>
          </a:r>
          <a:endParaRPr lang="ru-RU" sz="1300" kern="1200" dirty="0"/>
        </a:p>
      </dsp:txBody>
      <dsp:txXfrm>
        <a:off x="5066268" y="4058387"/>
        <a:ext cx="1801032" cy="4562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84AF5-DC03-4676-A967-A7BD49662E03}">
      <dsp:nvSpPr>
        <dsp:cNvPr id="0" name=""/>
        <dsp:cNvSpPr/>
      </dsp:nvSpPr>
      <dsp:spPr>
        <a:xfrm>
          <a:off x="1004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1004" y="0"/>
        <a:ext cx="2611933" cy="1357788"/>
      </dsp:txXfrm>
    </dsp:sp>
    <dsp:sp modelId="{F28D712D-3FBF-4A6A-9DA4-765BE6629E99}">
      <dsp:nvSpPr>
        <dsp:cNvPr id="0" name=""/>
        <dsp:cNvSpPr/>
      </dsp:nvSpPr>
      <dsp:spPr>
        <a:xfrm>
          <a:off x="262197" y="1358009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Максимальный балл</a:t>
          </a:r>
          <a:endParaRPr lang="ru-RU" sz="1500" kern="1200" dirty="0"/>
        </a:p>
      </dsp:txBody>
      <dsp:txXfrm>
        <a:off x="262197" y="1358009"/>
        <a:ext cx="2089546" cy="434529"/>
      </dsp:txXfrm>
    </dsp:sp>
    <dsp:sp modelId="{044D3D9A-74D2-49E6-92B9-D6FDDECB8452}">
      <dsp:nvSpPr>
        <dsp:cNvPr id="0" name=""/>
        <dsp:cNvSpPr/>
      </dsp:nvSpPr>
      <dsp:spPr>
        <a:xfrm>
          <a:off x="262197" y="185939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Минимальный балл</a:t>
          </a:r>
          <a:endParaRPr lang="ru-RU" sz="1500" kern="1200" dirty="0"/>
        </a:p>
      </dsp:txBody>
      <dsp:txXfrm>
        <a:off x="262197" y="1859390"/>
        <a:ext cx="2089546" cy="434529"/>
      </dsp:txXfrm>
    </dsp:sp>
    <dsp:sp modelId="{0CB1FD21-7838-41D5-8E33-1AFFE1025D47}">
      <dsp:nvSpPr>
        <dsp:cNvPr id="0" name=""/>
        <dsp:cNvSpPr/>
      </dsp:nvSpPr>
      <dsp:spPr>
        <a:xfrm>
          <a:off x="262197" y="236077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Выше 90 </a:t>
          </a:r>
          <a:endParaRPr lang="ru-RU" sz="1500" kern="1200" dirty="0"/>
        </a:p>
      </dsp:txBody>
      <dsp:txXfrm>
        <a:off x="262197" y="2360770"/>
        <a:ext cx="2089546" cy="434529"/>
      </dsp:txXfrm>
    </dsp:sp>
    <dsp:sp modelId="{25295629-0E36-4748-9B18-FF20F9EEC679}">
      <dsp:nvSpPr>
        <dsp:cNvPr id="0" name=""/>
        <dsp:cNvSpPr/>
      </dsp:nvSpPr>
      <dsp:spPr>
        <a:xfrm>
          <a:off x="262197" y="2862151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89-70 %</a:t>
          </a:r>
          <a:endParaRPr lang="ru-RU" sz="1500" kern="1200" dirty="0"/>
        </a:p>
      </dsp:txBody>
      <dsp:txXfrm>
        <a:off x="262197" y="2862151"/>
        <a:ext cx="2089546" cy="434529"/>
      </dsp:txXfrm>
    </dsp:sp>
    <dsp:sp modelId="{5E6AB7AD-701F-448F-A49E-56E72F856E4E}">
      <dsp:nvSpPr>
        <dsp:cNvPr id="0" name=""/>
        <dsp:cNvSpPr/>
      </dsp:nvSpPr>
      <dsp:spPr>
        <a:xfrm>
          <a:off x="262197" y="336353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69-51 %</a:t>
          </a:r>
          <a:endParaRPr lang="ru-RU" sz="1500" kern="1200" dirty="0"/>
        </a:p>
      </dsp:txBody>
      <dsp:txXfrm>
        <a:off x="262197" y="3363532"/>
        <a:ext cx="2089546" cy="434529"/>
      </dsp:txXfrm>
    </dsp:sp>
    <dsp:sp modelId="{949C2354-7967-451D-BB30-D0484AC1430B}">
      <dsp:nvSpPr>
        <dsp:cNvPr id="0" name=""/>
        <dsp:cNvSpPr/>
      </dsp:nvSpPr>
      <dsp:spPr>
        <a:xfrm>
          <a:off x="262197" y="386491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50  %</a:t>
          </a:r>
          <a:endParaRPr lang="ru-RU" sz="1500" kern="1200" dirty="0"/>
        </a:p>
      </dsp:txBody>
      <dsp:txXfrm>
        <a:off x="262197" y="3864912"/>
        <a:ext cx="2089546" cy="434529"/>
      </dsp:txXfrm>
    </dsp:sp>
    <dsp:sp modelId="{E5E8B883-31DD-46EF-9C5F-79760E8ABE3A}">
      <dsp:nvSpPr>
        <dsp:cNvPr id="0" name=""/>
        <dsp:cNvSpPr/>
      </dsp:nvSpPr>
      <dsp:spPr>
        <a:xfrm>
          <a:off x="2808833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2017 г.</a:t>
          </a:r>
          <a:endParaRPr lang="ru-RU" sz="4800" kern="1200" dirty="0"/>
        </a:p>
      </dsp:txBody>
      <dsp:txXfrm>
        <a:off x="2808833" y="0"/>
        <a:ext cx="2611933" cy="1357788"/>
      </dsp:txXfrm>
    </dsp:sp>
    <dsp:sp modelId="{18A878D1-E722-4602-A2D8-F0FC3C7B3D19}">
      <dsp:nvSpPr>
        <dsp:cNvPr id="0" name=""/>
        <dsp:cNvSpPr/>
      </dsp:nvSpPr>
      <dsp:spPr>
        <a:xfrm>
          <a:off x="3070026" y="1358009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27,5</a:t>
          </a:r>
          <a:endParaRPr lang="ru-RU" sz="2000" b="1" kern="1200" dirty="0"/>
        </a:p>
      </dsp:txBody>
      <dsp:txXfrm>
        <a:off x="3070026" y="1358009"/>
        <a:ext cx="2089546" cy="434529"/>
      </dsp:txXfrm>
    </dsp:sp>
    <dsp:sp modelId="{F9FADB58-B823-4585-9095-EC390A70BC84}">
      <dsp:nvSpPr>
        <dsp:cNvPr id="0" name=""/>
        <dsp:cNvSpPr/>
      </dsp:nvSpPr>
      <dsp:spPr>
        <a:xfrm>
          <a:off x="3070026" y="185939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12,4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0026" y="1859390"/>
        <a:ext cx="2089546" cy="434529"/>
      </dsp:txXfrm>
    </dsp:sp>
    <dsp:sp modelId="{2201E8EC-D392-4FD2-8D60-08EB9795A2E6}">
      <dsp:nvSpPr>
        <dsp:cNvPr id="0" name=""/>
        <dsp:cNvSpPr/>
      </dsp:nvSpPr>
      <dsp:spPr>
        <a:xfrm>
          <a:off x="3070026" y="236077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</a:t>
          </a:r>
          <a:endParaRPr lang="ru-RU" sz="1500" kern="1200" dirty="0"/>
        </a:p>
      </dsp:txBody>
      <dsp:txXfrm>
        <a:off x="3070026" y="2360770"/>
        <a:ext cx="2089546" cy="434529"/>
      </dsp:txXfrm>
    </dsp:sp>
    <dsp:sp modelId="{2D6AA03F-4139-4A7A-A27A-5AF85E62B673}">
      <dsp:nvSpPr>
        <dsp:cNvPr id="0" name=""/>
        <dsp:cNvSpPr/>
      </dsp:nvSpPr>
      <dsp:spPr>
        <a:xfrm>
          <a:off x="3070026" y="2862151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 участника</a:t>
          </a:r>
          <a:endParaRPr lang="ru-RU" sz="1500" kern="1200" dirty="0"/>
        </a:p>
      </dsp:txBody>
      <dsp:txXfrm>
        <a:off x="3070026" y="2862151"/>
        <a:ext cx="2089546" cy="434529"/>
      </dsp:txXfrm>
    </dsp:sp>
    <dsp:sp modelId="{7512E004-5A91-4661-BEF5-466FF653EDFF}">
      <dsp:nvSpPr>
        <dsp:cNvPr id="0" name=""/>
        <dsp:cNvSpPr/>
      </dsp:nvSpPr>
      <dsp:spPr>
        <a:xfrm>
          <a:off x="3070026" y="336353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 участник</a:t>
          </a:r>
          <a:endParaRPr lang="ru-RU" sz="1500" kern="1200" dirty="0"/>
        </a:p>
      </dsp:txBody>
      <dsp:txXfrm>
        <a:off x="3070026" y="3363532"/>
        <a:ext cx="2089546" cy="434529"/>
      </dsp:txXfrm>
    </dsp:sp>
    <dsp:sp modelId="{377C3CC3-79E9-4BB5-A41A-9D277F0A1B14}">
      <dsp:nvSpPr>
        <dsp:cNvPr id="0" name=""/>
        <dsp:cNvSpPr/>
      </dsp:nvSpPr>
      <dsp:spPr>
        <a:xfrm>
          <a:off x="3070026" y="386491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</a:t>
          </a:r>
          <a:endParaRPr lang="ru-RU" sz="1500" kern="1200" dirty="0"/>
        </a:p>
      </dsp:txBody>
      <dsp:txXfrm>
        <a:off x="3070026" y="3864912"/>
        <a:ext cx="2089546" cy="434529"/>
      </dsp:txXfrm>
    </dsp:sp>
    <dsp:sp modelId="{6B7E5497-3AFC-4AB3-A908-ED933BEAD1E6}">
      <dsp:nvSpPr>
        <dsp:cNvPr id="0" name=""/>
        <dsp:cNvSpPr/>
      </dsp:nvSpPr>
      <dsp:spPr>
        <a:xfrm>
          <a:off x="5616661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2018 г.</a:t>
          </a:r>
          <a:endParaRPr lang="ru-RU" sz="4800" kern="1200" dirty="0"/>
        </a:p>
      </dsp:txBody>
      <dsp:txXfrm>
        <a:off x="5616661" y="0"/>
        <a:ext cx="2611933" cy="1357788"/>
      </dsp:txXfrm>
    </dsp:sp>
    <dsp:sp modelId="{2F5CBB9F-87DE-4020-ADA5-D57EBA9B50DB}">
      <dsp:nvSpPr>
        <dsp:cNvPr id="0" name=""/>
        <dsp:cNvSpPr/>
      </dsp:nvSpPr>
      <dsp:spPr>
        <a:xfrm>
          <a:off x="5877855" y="1358009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28,5</a:t>
          </a:r>
          <a:endParaRPr lang="ru-RU" sz="2000" b="1" kern="1200" dirty="0"/>
        </a:p>
      </dsp:txBody>
      <dsp:txXfrm>
        <a:off x="5877855" y="1358009"/>
        <a:ext cx="2089546" cy="434529"/>
      </dsp:txXfrm>
    </dsp:sp>
    <dsp:sp modelId="{B5F07201-8F3B-4398-AA66-0CCC204E061A}">
      <dsp:nvSpPr>
        <dsp:cNvPr id="0" name=""/>
        <dsp:cNvSpPr/>
      </dsp:nvSpPr>
      <dsp:spPr>
        <a:xfrm>
          <a:off x="5877855" y="185939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17,35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77855" y="1859390"/>
        <a:ext cx="2089546" cy="434529"/>
      </dsp:txXfrm>
    </dsp:sp>
    <dsp:sp modelId="{7740D9A8-90B5-4F32-BD14-5BB40B8047B7}">
      <dsp:nvSpPr>
        <dsp:cNvPr id="0" name=""/>
        <dsp:cNvSpPr/>
      </dsp:nvSpPr>
      <dsp:spPr>
        <a:xfrm>
          <a:off x="5877855" y="2360770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 участника</a:t>
          </a:r>
          <a:endParaRPr lang="ru-RU" sz="1500" kern="1200" dirty="0"/>
        </a:p>
      </dsp:txBody>
      <dsp:txXfrm>
        <a:off x="5877855" y="2360770"/>
        <a:ext cx="2089546" cy="434529"/>
      </dsp:txXfrm>
    </dsp:sp>
    <dsp:sp modelId="{3CCB6F9F-75A3-454C-9EAF-D59D2991BB26}">
      <dsp:nvSpPr>
        <dsp:cNvPr id="0" name=""/>
        <dsp:cNvSpPr/>
      </dsp:nvSpPr>
      <dsp:spPr>
        <a:xfrm>
          <a:off x="5877855" y="2862151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 участника</a:t>
          </a:r>
          <a:endParaRPr lang="ru-RU" sz="1500" kern="1200" dirty="0"/>
        </a:p>
      </dsp:txBody>
      <dsp:txXfrm>
        <a:off x="5877855" y="2862151"/>
        <a:ext cx="2089546" cy="434529"/>
      </dsp:txXfrm>
    </dsp:sp>
    <dsp:sp modelId="{663EC8C9-DA92-4CAC-9F08-171784213A94}">
      <dsp:nvSpPr>
        <dsp:cNvPr id="0" name=""/>
        <dsp:cNvSpPr/>
      </dsp:nvSpPr>
      <dsp:spPr>
        <a:xfrm>
          <a:off x="5877855" y="336353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</a:t>
          </a:r>
          <a:endParaRPr lang="ru-RU" sz="1500" kern="1200" dirty="0"/>
        </a:p>
      </dsp:txBody>
      <dsp:txXfrm>
        <a:off x="5877855" y="3363532"/>
        <a:ext cx="2089546" cy="434529"/>
      </dsp:txXfrm>
    </dsp:sp>
    <dsp:sp modelId="{810EC339-1CFE-40F6-9EA0-412CCA9965B3}">
      <dsp:nvSpPr>
        <dsp:cNvPr id="0" name=""/>
        <dsp:cNvSpPr/>
      </dsp:nvSpPr>
      <dsp:spPr>
        <a:xfrm>
          <a:off x="5877855" y="3864912"/>
          <a:ext cx="2089546" cy="434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</a:t>
          </a:r>
          <a:endParaRPr lang="ru-RU" sz="1500" kern="1200" dirty="0"/>
        </a:p>
      </dsp:txBody>
      <dsp:txXfrm>
        <a:off x="5877855" y="3864912"/>
        <a:ext cx="2089546" cy="434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Анализ областного конкурса профессионального мастерства мастеров п/о </a:t>
            </a:r>
            <a:b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2018 году</a:t>
            </a:r>
            <a:endParaRPr lang="ru-RU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7772400" cy="1199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Плешивцева Л.Ф.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476673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87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4214" y="2708920"/>
            <a:ext cx="6419056" cy="23042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3399"/>
                </a:solidFill>
              </a:rPr>
              <a:t>1 место – 80 баллов;</a:t>
            </a:r>
          </a:p>
          <a:p>
            <a:r>
              <a:rPr lang="ru-RU" sz="3600" dirty="0" smtClean="0">
                <a:solidFill>
                  <a:srgbClr val="003399"/>
                </a:solidFill>
              </a:rPr>
              <a:t>2 место – 74,35 баллов;</a:t>
            </a:r>
          </a:p>
          <a:p>
            <a:r>
              <a:rPr lang="ru-RU" sz="3600" dirty="0" smtClean="0">
                <a:solidFill>
                  <a:srgbClr val="003399"/>
                </a:solidFill>
              </a:rPr>
              <a:t>3 место – 68,7 баллов.</a:t>
            </a:r>
            <a:endParaRPr lang="ru-RU" sz="3600" dirty="0">
              <a:solidFill>
                <a:srgbClr val="0033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2013223"/>
            <a:ext cx="5266928" cy="6956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конкурса: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user\Рабочий стол\09.04.18\по актуализации\art_1548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11760" cy="16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46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6000" dirty="0" smtClean="0">
                <a:latin typeface="Monotype Corsiva" pitchFamily="66" charset="0"/>
              </a:rPr>
              <a:t>Успехов в работе!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user\Рабочий стол\09.04.18\по актуализации\прппр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65460" cy="171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00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ОБЛАСТНОЙ КОНКУРС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ПРОФЕССИОНАЛЬНОГО МАСТЕРСТВА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МАСТЕРОВ ПРОИЗВОДСТВЕННОГО ОБУЧЕНИЯ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2132856"/>
            <a:ext cx="4599772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Челябинской области 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01/637 от 13.03.2018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63" t="15439" r="37351" b="4797"/>
          <a:stretch/>
        </p:blipFill>
        <p:spPr bwMode="auto">
          <a:xfrm>
            <a:off x="4355976" y="1484784"/>
            <a:ext cx="4683797" cy="470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40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262548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525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3"/>
            <a:ext cx="8716239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Ключевыми принципами Конкурса являются:</a:t>
            </a:r>
            <a:endParaRPr lang="ru-RU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8052284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361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Приняли участие:</a:t>
            </a:r>
            <a:endParaRPr lang="ru-RU" sz="3600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343249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30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512" y="474316"/>
            <a:ext cx="8518401" cy="5064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и очная защита методической разработки занятия по учебной практике </a:t>
            </a:r>
          </a:p>
        </p:txBody>
      </p:sp>
      <p:sp>
        <p:nvSpPr>
          <p:cNvPr id="5123" name="Объект 4"/>
          <p:cNvSpPr>
            <a:spLocks noGrp="1"/>
          </p:cNvSpPr>
          <p:nvPr>
            <p:ph idx="1"/>
          </p:nvPr>
        </p:nvSpPr>
        <p:spPr>
          <a:xfrm>
            <a:off x="734888" y="980728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30 баллов:</a:t>
            </a:r>
          </a:p>
          <a:p>
            <a:pPr marL="0" indent="0">
              <a:buFont typeface="Wingdings 2" pitchFamily="18" charset="2"/>
              <a:buNone/>
            </a:pPr>
            <a:endParaRPr lang="ru-RU" dirty="0" smtClean="0"/>
          </a:p>
          <a:p>
            <a:pPr marL="0" indent="0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817355054"/>
              </p:ext>
            </p:extLst>
          </p:nvPr>
        </p:nvGraphicFramePr>
        <p:xfrm>
          <a:off x="1295128" y="1628800"/>
          <a:ext cx="70932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14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8"/>
            <a:ext cx="8964488" cy="4525963"/>
          </a:xfrm>
        </p:spPr>
        <p:txBody>
          <a:bodyPr/>
          <a:lstStyle/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поставленных целей теме и содержанию занятия – 3,5 балла из 4;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занятия соответствует поставленным целям – 2,46 баллов из 3;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Обоснованный выбор методов обучения – 1,9 балла из 3;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Используемые формы обучения – 2,8 балла из 3;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Логика проектирования деятельности педагога и обучающихся – 2,6 баллов из 3;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современных средств обучения и контроля – 1,9 балла из 3;</a:t>
            </a:r>
          </a:p>
          <a:p>
            <a:pPr marL="566928" indent="-457200">
              <a:buClr>
                <a:schemeClr val="tx1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методической разработки – 1 балл из 1.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Средний балл по следующим показателям:</a:t>
            </a:r>
            <a:endParaRPr lang="ru-RU" sz="3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4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72688"/>
            <a:ext cx="8229600" cy="7080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тестового задания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25102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10527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Максимально - 20 </a:t>
            </a:r>
            <a:r>
              <a:rPr lang="ru-RU" dirty="0" smtClean="0"/>
              <a:t>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97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2924944"/>
            <a:ext cx="6923112" cy="2664296"/>
          </a:xfrm>
        </p:spPr>
        <p:txBody>
          <a:bodyPr/>
          <a:lstStyle/>
          <a:p>
            <a:pPr marL="109728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Максимальный балл – 50 баллов.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результат- 32,5 баллов (2 участника)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результат – 16 баллов.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Практическая часть комплексного задания </a:t>
            </a:r>
            <a:r>
              <a:rPr lang="en-US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уровня состояла из практического задания </a:t>
            </a:r>
            <a:br>
              <a:rPr lang="ru-RU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формате </a:t>
            </a:r>
            <a:r>
              <a:rPr lang="en-US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sz="24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компетенции «Кирпичная кладка»</a:t>
            </a:r>
            <a:endParaRPr lang="ru-RU" sz="2400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295128" y="0"/>
            <a:ext cx="7848872" cy="476672"/>
          </a:xfrm>
          <a:prstGeom prst="rtTriangle">
            <a:avLst/>
          </a:prstGeom>
          <a:solidFill>
            <a:srgbClr val="B7C7C9"/>
          </a:solidFill>
          <a:ln>
            <a:solidFill>
              <a:srgbClr val="8B9DAB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user\Рабочий стол\09.04.18\по актуализации\imag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8336"/>
            <a:ext cx="1584176" cy="134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88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4">
      <a:dk1>
        <a:srgbClr val="99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328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Анализ областного конкурса профессионального мастерства мастеров п/о  в 2018 году</vt:lpstr>
      <vt:lpstr>ОБЛАСТНОЙ КОНКУРС ПРОФЕССИОНАЛЬНОГО МАСТЕРСТВА МАСТЕРОВ ПРОИЗВОДСТВЕННОГО ОБУЧЕНИЯ </vt:lpstr>
      <vt:lpstr>Цели:</vt:lpstr>
      <vt:lpstr>Слайд 4</vt:lpstr>
      <vt:lpstr>Приняли участие:</vt:lpstr>
      <vt:lpstr>Создание и очная защита методической разработки занятия по учебной практике </vt:lpstr>
      <vt:lpstr>Средний балл по следующим показателям:</vt:lpstr>
      <vt:lpstr>Выполнение тестового задания</vt:lpstr>
      <vt:lpstr>Практическая часть комплексного задания II уровня состояла из практического задания  в формате WSR по компетенции «Кирпичная кладка»</vt:lpstr>
      <vt:lpstr>Итоги конкурса: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Samsung</cp:lastModifiedBy>
  <cp:revision>18</cp:revision>
  <dcterms:modified xsi:type="dcterms:W3CDTF">2018-04-09T05:47:34Z</dcterms:modified>
</cp:coreProperties>
</file>