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Итоги </a:t>
            </a:r>
            <a:r>
              <a:rPr lang="en-US" sz="2400" dirty="0" smtClean="0"/>
              <a:t>VIII</a:t>
            </a:r>
            <a:r>
              <a:rPr lang="ru-RU" sz="2400" dirty="0" smtClean="0"/>
              <a:t> открытого регионального чемпионата «Молодые профессионалы» в 2020-2010 учебном году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 компетенции Т33 Технологии информационного моделирования </a:t>
            </a:r>
            <a:r>
              <a:rPr lang="en-US" dirty="0" smtClean="0"/>
              <a:t>BIM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Саломатина</a:t>
            </a:r>
            <a:r>
              <a:rPr lang="ru-RU" dirty="0" smtClean="0"/>
              <a:t> Н.С.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Т33 Технологии информационного моделирования </a:t>
            </a:r>
            <a:r>
              <a:rPr lang="en-US" sz="2800" dirty="0" smtClean="0"/>
              <a:t>BIM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Участники чемпионата:</a:t>
            </a:r>
          </a:p>
          <a:p>
            <a:r>
              <a:rPr lang="ru-RU" dirty="0" smtClean="0"/>
              <a:t>Южно-Уральский государственный технический колледж</a:t>
            </a:r>
          </a:p>
          <a:p>
            <a:r>
              <a:rPr lang="ru-RU" dirty="0" smtClean="0"/>
              <a:t>Южно-Уральский многопрофильный колледж</a:t>
            </a:r>
          </a:p>
          <a:p>
            <a:r>
              <a:rPr lang="ru-RU" dirty="0" smtClean="0"/>
              <a:t>Челябинский энергетический колледж им.</a:t>
            </a:r>
          </a:p>
          <a:p>
            <a:pPr>
              <a:buNone/>
            </a:pPr>
            <a:r>
              <a:rPr lang="ru-RU" dirty="0" smtClean="0"/>
              <a:t>С.Н.Кирова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857760"/>
            <a:ext cx="1214294" cy="1205365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857760"/>
            <a:ext cx="1143008" cy="1143008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072074"/>
            <a:ext cx="2044415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Т33 Технологии информационного моделирования </a:t>
            </a:r>
            <a:r>
              <a:rPr lang="en-US" sz="2800" dirty="0" smtClean="0"/>
              <a:t>BIM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Количество участников: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r>
              <a:rPr lang="ru-RU" dirty="0" smtClean="0"/>
              <a:t>Количество команд: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  <a:p>
            <a:r>
              <a:rPr lang="ru-RU" dirty="0" smtClean="0"/>
              <a:t>Количество экспертов: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r>
              <a:rPr lang="ru-RU" dirty="0" smtClean="0"/>
              <a:t>Время выполнения задания: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часов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DAF3D90-8C8D-4C53-9B2C-1D086C096EB2.jpeg"/>
          <p:cNvPicPr>
            <a:picLocks noChangeAspect="1"/>
          </p:cNvPicPr>
          <p:nvPr/>
        </p:nvPicPr>
        <p:blipFill>
          <a:blip r:embed="rId2" cstate="print"/>
          <a:srcRect t="28105" b="20915"/>
          <a:stretch>
            <a:fillRect/>
          </a:stretch>
        </p:blipFill>
        <p:spPr>
          <a:xfrm>
            <a:off x="571472" y="3643314"/>
            <a:ext cx="7286644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Т33 Технологии информационного моделирования </a:t>
            </a:r>
            <a:r>
              <a:rPr lang="en-US" sz="2800" dirty="0" smtClean="0"/>
              <a:t>BIM</a:t>
            </a:r>
            <a:endParaRPr lang="ru-RU" sz="2800" dirty="0"/>
          </a:p>
        </p:txBody>
      </p:sp>
      <p:pic>
        <p:nvPicPr>
          <p:cNvPr id="4" name="Содержимое 3" descr="7C52FE60-7CB2-4705-86AE-DB73B745924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9405" t="42636" b="19743"/>
          <a:stretch>
            <a:fillRect/>
          </a:stretch>
        </p:blipFill>
        <p:spPr>
          <a:xfrm>
            <a:off x="642910" y="4286256"/>
            <a:ext cx="7012540" cy="2184020"/>
          </a:xfrm>
        </p:spPr>
      </p:pic>
      <p:pic>
        <p:nvPicPr>
          <p:cNvPr id="6" name="Рисунок 5" descr="B8FF42F2-7AAB-4641-8FAC-C92CC9858002.jpeg"/>
          <p:cNvPicPr>
            <a:picLocks noChangeAspect="1"/>
          </p:cNvPicPr>
          <p:nvPr/>
        </p:nvPicPr>
        <p:blipFill>
          <a:blip r:embed="rId3"/>
          <a:srcRect t="29252" b="19047"/>
          <a:stretch>
            <a:fillRect/>
          </a:stretch>
        </p:blipFill>
        <p:spPr>
          <a:xfrm>
            <a:off x="642910" y="1643050"/>
            <a:ext cx="700089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Т33 Технологии информационного моделирования </a:t>
            </a:r>
            <a:r>
              <a:rPr lang="en-US" sz="2800" dirty="0" smtClean="0"/>
              <a:t>BIM</a:t>
            </a:r>
            <a:endParaRPr lang="ru-RU" sz="2800" dirty="0"/>
          </a:p>
        </p:txBody>
      </p:sp>
      <p:pic>
        <p:nvPicPr>
          <p:cNvPr id="4" name="Содержимое 3" descr="8CDA5836-350D-47E3-B8CB-2CAB2527D9B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634979" cy="4846638"/>
          </a:xfrm>
        </p:spPr>
      </p:pic>
      <p:pic>
        <p:nvPicPr>
          <p:cNvPr id="5" name="Рисунок 4" descr="8CEE6E43-3A6A-47E7-B3AE-ACBBBD39354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198" y="1643050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/>
              <a:t>Т33 Технологии информационного моделирования </a:t>
            </a:r>
            <a:r>
              <a:rPr lang="en-US" sz="2800" dirty="0" smtClean="0"/>
              <a:t>BIM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dirty="0" smtClean="0"/>
              <a:t> место </a:t>
            </a:r>
            <a:r>
              <a:rPr lang="ru-RU" dirty="0" smtClean="0"/>
              <a:t>- Блинов </a:t>
            </a:r>
            <a:r>
              <a:rPr lang="ru-RU" dirty="0" smtClean="0"/>
              <a:t>Максим Николаевич / </a:t>
            </a:r>
            <a:r>
              <a:rPr lang="ru-RU" dirty="0" smtClean="0"/>
              <a:t>Могильников </a:t>
            </a:r>
            <a:r>
              <a:rPr lang="ru-RU" dirty="0" smtClean="0"/>
              <a:t>Кирилл </a:t>
            </a:r>
            <a:r>
              <a:rPr lang="ru-RU" dirty="0" smtClean="0"/>
              <a:t>Сергеевич – </a:t>
            </a:r>
            <a:r>
              <a:rPr lang="ru-RU" dirty="0" err="1" smtClean="0"/>
              <a:t>ЮУрГТК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dirty="0" smtClean="0"/>
              <a:t> место - </a:t>
            </a:r>
            <a:r>
              <a:rPr lang="ru-RU" dirty="0" smtClean="0"/>
              <a:t>Егоров </a:t>
            </a:r>
            <a:r>
              <a:rPr lang="ru-RU" dirty="0" smtClean="0"/>
              <a:t>Евгений Олегович / </a:t>
            </a:r>
            <a:r>
              <a:rPr lang="ru-RU" dirty="0" smtClean="0"/>
              <a:t>Симагин </a:t>
            </a:r>
            <a:r>
              <a:rPr lang="ru-RU" dirty="0" smtClean="0"/>
              <a:t>Максим </a:t>
            </a:r>
            <a:r>
              <a:rPr lang="ru-RU" dirty="0" smtClean="0"/>
              <a:t>Денисович – </a:t>
            </a:r>
            <a:r>
              <a:rPr lang="ru-RU" dirty="0" err="1" smtClean="0"/>
              <a:t>ЮУрГТК</a:t>
            </a:r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dirty="0" smtClean="0"/>
              <a:t> место - </a:t>
            </a:r>
            <a:r>
              <a:rPr lang="ru-RU" dirty="0" smtClean="0"/>
              <a:t>Винокуров </a:t>
            </a:r>
            <a:r>
              <a:rPr lang="ru-RU" dirty="0" smtClean="0"/>
              <a:t>Григорий Олегович </a:t>
            </a:r>
            <a:r>
              <a:rPr lang="ru-RU" smtClean="0"/>
              <a:t>/ </a:t>
            </a:r>
            <a:r>
              <a:rPr lang="ru-RU" smtClean="0"/>
              <a:t>Рамазанов </a:t>
            </a:r>
            <a:r>
              <a:rPr lang="ru-RU" dirty="0" err="1" smtClean="0"/>
              <a:t>Ильяс</a:t>
            </a:r>
            <a:r>
              <a:rPr lang="ru-RU" dirty="0" smtClean="0"/>
              <a:t> </a:t>
            </a:r>
            <a:r>
              <a:rPr lang="ru-RU" dirty="0" smtClean="0"/>
              <a:t>Булатович - </a:t>
            </a:r>
            <a:r>
              <a:rPr lang="ru-RU" dirty="0" err="1" smtClean="0"/>
              <a:t>ЧЭнК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</TotalTime>
  <Words>119</Words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Итоги VIII открытого регионального чемпионата «Молодые профессионалы» в 2020-2010 учебном году</vt:lpstr>
      <vt:lpstr>Т33 Технологии информационного моделирования BIM</vt:lpstr>
      <vt:lpstr>Т33 Технологии информационного моделирования BIM</vt:lpstr>
      <vt:lpstr>Т33 Технологии информационного моделирования BIM</vt:lpstr>
      <vt:lpstr>Т33 Технологии информационного моделирования BIM</vt:lpstr>
      <vt:lpstr>Т33 Технологии информационного моделирования BIM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VIII открытого регионального чемпионата «Молодые профессионалы» в 2020-2010 учебном году</dc:title>
  <dc:creator>Саломатина Наталья Сергеевна</dc:creator>
  <cp:lastModifiedBy>salomatina</cp:lastModifiedBy>
  <cp:revision>3</cp:revision>
  <dcterms:created xsi:type="dcterms:W3CDTF">2020-12-14T06:21:29Z</dcterms:created>
  <dcterms:modified xsi:type="dcterms:W3CDTF">2020-12-14T06:46:36Z</dcterms:modified>
</cp:coreProperties>
</file>